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426" r:id="rId3"/>
    <p:sldId id="418" r:id="rId4"/>
    <p:sldId id="429" r:id="rId5"/>
    <p:sldId id="303" r:id="rId6"/>
    <p:sldId id="399" r:id="rId7"/>
    <p:sldId id="395" r:id="rId8"/>
    <p:sldId id="392" r:id="rId9"/>
    <p:sldId id="411" r:id="rId10"/>
    <p:sldId id="397" r:id="rId11"/>
    <p:sldId id="389" r:id="rId12"/>
    <p:sldId id="412" r:id="rId13"/>
    <p:sldId id="382" r:id="rId14"/>
    <p:sldId id="390" r:id="rId15"/>
    <p:sldId id="420" r:id="rId16"/>
    <p:sldId id="423" r:id="rId17"/>
    <p:sldId id="424" r:id="rId18"/>
    <p:sldId id="425" r:id="rId19"/>
    <p:sldId id="421" r:id="rId20"/>
    <p:sldId id="359" r:id="rId21"/>
    <p:sldId id="373" r:id="rId22"/>
    <p:sldId id="280" r:id="rId23"/>
    <p:sldId id="312" r:id="rId24"/>
    <p:sldId id="416" r:id="rId25"/>
    <p:sldId id="354" r:id="rId26"/>
    <p:sldId id="405" r:id="rId27"/>
  </p:sldIdLst>
  <p:sldSz cx="12188825" cy="6858000"/>
  <p:notesSz cx="6799263" cy="9929813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54" userDrawn="1">
          <p15:clr>
            <a:srgbClr val="A4A3A4"/>
          </p15:clr>
        </p15:guide>
        <p15:guide id="2" pos="2239" userDrawn="1">
          <p15:clr>
            <a:srgbClr val="A4A3A4"/>
          </p15:clr>
        </p15:guide>
        <p15:guide id="3" orient="horz" pos="3209" userDrawn="1">
          <p15:clr>
            <a:srgbClr val="A4A3A4"/>
          </p15:clr>
        </p15:guide>
        <p15:guide id="4" pos="2220" userDrawn="1">
          <p15:clr>
            <a:srgbClr val="A4A3A4"/>
          </p15:clr>
        </p15:guide>
        <p15:guide id="5" orient="horz" pos="2968" userDrawn="1">
          <p15:clr>
            <a:srgbClr val="A4A3A4"/>
          </p15:clr>
        </p15:guide>
        <p15:guide id="6" orient="horz" pos="3224" userDrawn="1">
          <p15:clr>
            <a:srgbClr val="A4A3A4"/>
          </p15:clr>
        </p15:guide>
        <p15:guide id="7" pos="2257" userDrawn="1">
          <p15:clr>
            <a:srgbClr val="A4A3A4"/>
          </p15:clr>
        </p15:guide>
        <p15:guide id="8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C01C"/>
    <a:srgbClr val="FDFDA9"/>
    <a:srgbClr val="FF9900"/>
    <a:srgbClr val="F97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316" autoAdjust="0"/>
  </p:normalViewPr>
  <p:slideViewPr>
    <p:cSldViewPr>
      <p:cViewPr varScale="1">
        <p:scale>
          <a:sx n="83" d="100"/>
          <a:sy n="83" d="100"/>
        </p:scale>
        <p:origin x="-653" y="-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66"/>
        <p:guide orient="horz" pos="3113"/>
        <p:guide orient="horz" pos="2880"/>
        <p:guide orient="horz" pos="3128"/>
        <p:guide pos="2143"/>
        <p:guide pos="2125"/>
        <p:guide pos="216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572405-CA40-4B85-AD3F-CED0AE47E42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F8B6D2D-8D1A-460F-89DC-3461C91F853C}">
      <dgm:prSet phldrT="[Tekst]" custT="1"/>
      <dgm:spPr>
        <a:solidFill>
          <a:schemeClr val="bg2"/>
        </a:solidFill>
        <a:ln>
          <a:solidFill>
            <a:schemeClr val="bg2"/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pl-PL" sz="2500" b="1" dirty="0">
              <a:solidFill>
                <a:schemeClr val="tx1"/>
              </a:solidFill>
              <a:latin typeface="Calibri" pitchFamily="34" charset="0"/>
            </a:rPr>
            <a:t>CEL OGÓLNY 3 </a:t>
          </a:r>
          <a:endParaRPr lang="pl-PL" sz="2500" dirty="0">
            <a:latin typeface="Calibri" pitchFamily="34" charset="0"/>
          </a:endParaRPr>
        </a:p>
      </dgm:t>
    </dgm:pt>
    <dgm:pt modelId="{02ACF084-663F-4B56-893E-E101218C05E4}" type="parTrans" cxnId="{099E0802-6D46-4226-8B85-F3D332850814}">
      <dgm:prSet/>
      <dgm:spPr/>
      <dgm:t>
        <a:bodyPr/>
        <a:lstStyle/>
        <a:p>
          <a:pPr algn="ctr"/>
          <a:endParaRPr lang="pl-PL"/>
        </a:p>
      </dgm:t>
    </dgm:pt>
    <dgm:pt modelId="{1F803525-96AF-4839-A25E-C45B42EFE9BF}" type="sibTrans" cxnId="{099E0802-6D46-4226-8B85-F3D332850814}">
      <dgm:prSet/>
      <dgm:spPr/>
      <dgm:t>
        <a:bodyPr/>
        <a:lstStyle/>
        <a:p>
          <a:pPr algn="ctr"/>
          <a:endParaRPr lang="pl-PL"/>
        </a:p>
      </dgm:t>
    </dgm:pt>
    <dgm:pt modelId="{DC640BF1-9951-4BAB-B39E-56D7DA937C0A}">
      <dgm:prSet phldrT="[Tekst]" custT="1"/>
      <dgm:spPr>
        <a:solidFill>
          <a:schemeClr val="bg2">
            <a:alpha val="90000"/>
          </a:schemeClr>
        </a:solidFill>
      </dgm:spPr>
      <dgm:t>
        <a:bodyPr/>
        <a:lstStyle/>
        <a:p>
          <a:pPr algn="ctr"/>
          <a:r>
            <a:rPr lang="pl-PL" sz="1600" b="1" i="0" kern="1200" dirty="0">
              <a:latin typeface="Calibri" pitchFamily="34" charset="0"/>
            </a:rPr>
            <a:t>CO3 Wzmocnienie kapitału społecznego w kształtowaniu i rozwoju obszaru LGD</a:t>
          </a:r>
          <a:endParaRPr lang="pl-PL" sz="1600" b="0" kern="1200" dirty="0">
            <a:latin typeface="Calibri" pitchFamily="34" charset="0"/>
          </a:endParaRPr>
        </a:p>
      </dgm:t>
    </dgm:pt>
    <dgm:pt modelId="{02B2EBAA-325D-4484-944F-EDBC2E0C56FF}" type="parTrans" cxnId="{4441EC17-6446-4C2E-A0BE-009AB469286D}">
      <dgm:prSet/>
      <dgm:spPr/>
      <dgm:t>
        <a:bodyPr/>
        <a:lstStyle/>
        <a:p>
          <a:pPr algn="ctr"/>
          <a:endParaRPr lang="pl-PL"/>
        </a:p>
      </dgm:t>
    </dgm:pt>
    <dgm:pt modelId="{66974BCD-03DD-4B28-8176-6E1221F51C34}" type="sibTrans" cxnId="{4441EC17-6446-4C2E-A0BE-009AB469286D}">
      <dgm:prSet/>
      <dgm:spPr/>
      <dgm:t>
        <a:bodyPr/>
        <a:lstStyle/>
        <a:p>
          <a:pPr algn="ctr"/>
          <a:endParaRPr lang="pl-PL"/>
        </a:p>
      </dgm:t>
    </dgm:pt>
    <dgm:pt modelId="{B0260A07-2BD0-465B-9613-234165F8AD91}">
      <dgm:prSet phldrT="[Teks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pl-PL" sz="2500" b="1" dirty="0">
              <a:solidFill>
                <a:schemeClr val="tx1"/>
              </a:solidFill>
              <a:latin typeface="Calibri" pitchFamily="34" charset="0"/>
            </a:rPr>
            <a:t>CEL SZCZEGÓŁOWY</a:t>
          </a:r>
          <a:r>
            <a:rPr lang="pl-PL" sz="2500" b="1" dirty="0">
              <a:latin typeface="Calibri" pitchFamily="34" charset="0"/>
            </a:rPr>
            <a:t> </a:t>
          </a:r>
          <a:r>
            <a:rPr lang="pl-PL" sz="2500" b="1" dirty="0">
              <a:solidFill>
                <a:schemeClr val="tx1"/>
              </a:solidFill>
              <a:latin typeface="Calibri" pitchFamily="34" charset="0"/>
            </a:rPr>
            <a:t>3.1 </a:t>
          </a:r>
        </a:p>
        <a:p>
          <a:pPr algn="ctr"/>
          <a:r>
            <a:rPr lang="pl-PL" sz="2500" b="1" dirty="0">
              <a:solidFill>
                <a:schemeClr val="tx1"/>
              </a:solidFill>
              <a:latin typeface="Calibri" pitchFamily="34" charset="0"/>
            </a:rPr>
            <a:t>3.2</a:t>
          </a:r>
        </a:p>
      </dgm:t>
    </dgm:pt>
    <dgm:pt modelId="{B580D3F1-9B54-4A0C-927C-5C60A33B381D}" type="parTrans" cxnId="{37CFD923-1C60-489A-A051-BB3161698A93}">
      <dgm:prSet/>
      <dgm:spPr/>
      <dgm:t>
        <a:bodyPr/>
        <a:lstStyle/>
        <a:p>
          <a:pPr algn="ctr"/>
          <a:endParaRPr lang="pl-PL"/>
        </a:p>
      </dgm:t>
    </dgm:pt>
    <dgm:pt modelId="{85B97BC9-B238-4E31-824C-992C5DE6DFFA}" type="sibTrans" cxnId="{37CFD923-1C60-489A-A051-BB3161698A93}">
      <dgm:prSet/>
      <dgm:spPr/>
      <dgm:t>
        <a:bodyPr/>
        <a:lstStyle/>
        <a:p>
          <a:pPr algn="ctr"/>
          <a:endParaRPr lang="pl-PL"/>
        </a:p>
      </dgm:t>
    </dgm:pt>
    <dgm:pt modelId="{CFBD17A3-1B9F-4B91-8C85-88151C6F3856}">
      <dgm:prSet phldrT="[Tekst]" custT="1"/>
      <dgm:spPr>
        <a:solidFill>
          <a:schemeClr val="bg2">
            <a:alpha val="90000"/>
          </a:schemeClr>
        </a:solidFill>
      </dgm:spPr>
      <dgm:t>
        <a:bodyPr/>
        <a:lstStyle/>
        <a:p>
          <a:pPr algn="ctr"/>
          <a:r>
            <a:rPr lang="pl-PL" sz="1600" b="1" i="0" kern="1200" dirty="0">
              <a:latin typeface="Calibri" pitchFamily="34" charset="0"/>
            </a:rPr>
            <a:t>CS 3.1 Rozwój działań w zakresie tworzenia lokalnych produktów turystycznych, kulturalnych, sportowych i rozrywkowych</a:t>
          </a:r>
          <a:endParaRPr lang="pl-PL" sz="1600" b="0" kern="1200" dirty="0">
            <a:latin typeface="Calibri" pitchFamily="34" charset="0"/>
          </a:endParaRPr>
        </a:p>
      </dgm:t>
    </dgm:pt>
    <dgm:pt modelId="{F06A81CD-7EE0-4C08-B299-14A539105393}" type="parTrans" cxnId="{8BFD24EF-C088-4FFA-82DD-8CE759860276}">
      <dgm:prSet/>
      <dgm:spPr/>
      <dgm:t>
        <a:bodyPr/>
        <a:lstStyle/>
        <a:p>
          <a:pPr algn="ctr"/>
          <a:endParaRPr lang="pl-PL"/>
        </a:p>
      </dgm:t>
    </dgm:pt>
    <dgm:pt modelId="{7ECD6B86-25D1-40AE-98BF-4EFFC073E2AC}" type="sibTrans" cxnId="{8BFD24EF-C088-4FFA-82DD-8CE759860276}">
      <dgm:prSet/>
      <dgm:spPr/>
      <dgm:t>
        <a:bodyPr/>
        <a:lstStyle/>
        <a:p>
          <a:pPr algn="ctr"/>
          <a:endParaRPr lang="pl-PL"/>
        </a:p>
      </dgm:t>
    </dgm:pt>
    <dgm:pt modelId="{FB79F094-4220-49A6-896D-A25769EC47E9}">
      <dgm:prSet phldrT="[Teks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pl-PL" sz="2500" b="1" dirty="0">
              <a:solidFill>
                <a:schemeClr val="tx1"/>
              </a:solidFill>
              <a:latin typeface="Calibri" pitchFamily="34" charset="0"/>
            </a:rPr>
            <a:t>PRZEDSIĘWZIĘCIE</a:t>
          </a:r>
        </a:p>
        <a:p>
          <a:pPr algn="ctr"/>
          <a:r>
            <a:rPr lang="pl-PL" sz="2500" b="1" dirty="0">
              <a:solidFill>
                <a:schemeClr val="tx1"/>
              </a:solidFill>
              <a:latin typeface="Calibri" pitchFamily="34" charset="0"/>
            </a:rPr>
            <a:t>3.1.2.</a:t>
          </a:r>
        </a:p>
        <a:p>
          <a:pPr algn="ctr"/>
          <a:r>
            <a:rPr lang="pl-PL" sz="2500" b="1" dirty="0">
              <a:solidFill>
                <a:schemeClr val="tx1"/>
              </a:solidFill>
              <a:latin typeface="Calibri" pitchFamily="34" charset="0"/>
            </a:rPr>
            <a:t>3.2.1</a:t>
          </a:r>
        </a:p>
      </dgm:t>
    </dgm:pt>
    <dgm:pt modelId="{89BD04E4-A7D8-4BA5-B891-64BF1BA63449}" type="parTrans" cxnId="{C6B215E3-841E-4423-AA02-FE1D1C3E27E8}">
      <dgm:prSet/>
      <dgm:spPr/>
      <dgm:t>
        <a:bodyPr/>
        <a:lstStyle/>
        <a:p>
          <a:pPr algn="ctr"/>
          <a:endParaRPr lang="pl-PL"/>
        </a:p>
      </dgm:t>
    </dgm:pt>
    <dgm:pt modelId="{06A2B0FA-37F0-40A2-A17A-215355E389FB}" type="sibTrans" cxnId="{C6B215E3-841E-4423-AA02-FE1D1C3E27E8}">
      <dgm:prSet/>
      <dgm:spPr/>
      <dgm:t>
        <a:bodyPr/>
        <a:lstStyle/>
        <a:p>
          <a:pPr algn="ctr"/>
          <a:endParaRPr lang="pl-PL"/>
        </a:p>
      </dgm:t>
    </dgm:pt>
    <dgm:pt modelId="{F76C76B4-9AE4-41B5-BE38-ACD453A21842}">
      <dgm:prSet phldrT="[Tekst]" custT="1"/>
      <dgm:spPr>
        <a:solidFill>
          <a:schemeClr val="bg2">
            <a:alpha val="90000"/>
          </a:schemeClr>
        </a:solidFill>
      </dgm:spPr>
      <dgm:t>
        <a:bodyPr/>
        <a:lstStyle/>
        <a:p>
          <a:pPr algn="ctr"/>
          <a:r>
            <a:rPr lang="pl-PL" sz="1600" b="1" dirty="0">
              <a:latin typeface="Calibri" pitchFamily="34" charset="0"/>
            </a:rPr>
            <a:t>3.1.2. </a:t>
          </a:r>
          <a:r>
            <a:rPr lang="pl-PL" sz="1600" b="1" i="0" dirty="0">
              <a:latin typeface="Calibri" pitchFamily="34" charset="0"/>
            </a:rPr>
            <a:t>Identyfikacja walorów przyrodniczych i kulturalnych obszaru LGD jako produktów lokalnych połączona z działaniami promocyjnymi</a:t>
          </a:r>
          <a:endParaRPr lang="pl-PL" sz="1600" b="1" dirty="0">
            <a:latin typeface="Calibri" pitchFamily="34" charset="0"/>
          </a:endParaRPr>
        </a:p>
      </dgm:t>
    </dgm:pt>
    <dgm:pt modelId="{02F3628F-1B35-47BE-81FF-64C7A8EC67EF}" type="parTrans" cxnId="{88791AE7-7FFD-4C54-94CB-3FA155883A8C}">
      <dgm:prSet/>
      <dgm:spPr/>
      <dgm:t>
        <a:bodyPr/>
        <a:lstStyle/>
        <a:p>
          <a:pPr algn="ctr"/>
          <a:endParaRPr lang="pl-PL"/>
        </a:p>
      </dgm:t>
    </dgm:pt>
    <dgm:pt modelId="{408AF687-172C-40DE-BD52-25DBAE5A4DD2}" type="sibTrans" cxnId="{88791AE7-7FFD-4C54-94CB-3FA155883A8C}">
      <dgm:prSet/>
      <dgm:spPr/>
      <dgm:t>
        <a:bodyPr/>
        <a:lstStyle/>
        <a:p>
          <a:pPr algn="ctr"/>
          <a:endParaRPr lang="pl-PL"/>
        </a:p>
      </dgm:t>
    </dgm:pt>
    <dgm:pt modelId="{939767FB-0874-4780-8D33-695B78FD7C26}">
      <dgm:prSet phldrT="[Tekst]" custT="1"/>
      <dgm:spPr>
        <a:solidFill>
          <a:schemeClr val="bg2">
            <a:alpha val="90000"/>
          </a:schemeClr>
        </a:solidFill>
      </dgm:spPr>
      <dgm:t>
        <a:bodyPr/>
        <a:lstStyle/>
        <a:p>
          <a:pPr algn="ctr"/>
          <a:r>
            <a:rPr lang="pl-PL" sz="1600" b="1" dirty="0">
              <a:latin typeface="Calibri" pitchFamily="34" charset="0"/>
            </a:rPr>
            <a:t>3.2.1 </a:t>
          </a:r>
          <a:r>
            <a:rPr lang="pl-PL" sz="1600" b="1" i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itchFamily="34" charset="0"/>
              <a:ea typeface="+mn-ea"/>
              <a:cs typeface="+mn-cs"/>
            </a:rPr>
            <a:t>Działania inicjujące i wspierające powstawanie lokalnych wspólnot i grup</a:t>
          </a:r>
          <a:endParaRPr lang="pl-PL" sz="1600" b="1" dirty="0">
            <a:latin typeface="Calibri" pitchFamily="34" charset="0"/>
          </a:endParaRPr>
        </a:p>
      </dgm:t>
    </dgm:pt>
    <dgm:pt modelId="{C315B43D-EB10-4475-B84F-F06ED324D6AD}" type="parTrans" cxnId="{0C46DB47-407F-4664-BEC8-95DDF07AA2CE}">
      <dgm:prSet/>
      <dgm:spPr/>
      <dgm:t>
        <a:bodyPr/>
        <a:lstStyle/>
        <a:p>
          <a:endParaRPr lang="pl-PL"/>
        </a:p>
      </dgm:t>
    </dgm:pt>
    <dgm:pt modelId="{0D8B6392-3D99-4C3B-A2EF-EB43FD5B5F5C}" type="sibTrans" cxnId="{0C46DB47-407F-4664-BEC8-95DDF07AA2CE}">
      <dgm:prSet/>
      <dgm:spPr/>
      <dgm:t>
        <a:bodyPr/>
        <a:lstStyle/>
        <a:p>
          <a:endParaRPr lang="pl-PL"/>
        </a:p>
      </dgm:t>
    </dgm:pt>
    <dgm:pt modelId="{897407FA-A359-4B8F-9CC3-5449E8F1210B}">
      <dgm:prSet phldrT="[Tekst]" custT="1"/>
      <dgm:spPr>
        <a:solidFill>
          <a:schemeClr val="bg2">
            <a:alpha val="90000"/>
          </a:schemeClr>
        </a:solidFill>
      </dgm:spPr>
      <dgm:t>
        <a:bodyPr/>
        <a:lstStyle/>
        <a:p>
          <a:pPr algn="ctr"/>
          <a:r>
            <a:rPr lang="pl-PL" sz="1600" b="1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itchFamily="34" charset="0"/>
              <a:ea typeface="+mn-ea"/>
              <a:cs typeface="+mn-cs"/>
            </a:rPr>
            <a:t>CS 3.2 Wspieranie inicjatyw lokalnych na rzecz integracji społeczności </a:t>
          </a:r>
          <a:r>
            <a:rPr lang="pl-PL" sz="16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itchFamily="34" charset="0"/>
              <a:ea typeface="+mn-ea"/>
              <a:cs typeface="+mn-cs"/>
            </a:rPr>
            <a:t>(poprzez organizację wycieczek tematycznych, wyjazdów i wizyt studyjnych, spotkań, kół zainteresowań). </a:t>
          </a:r>
          <a:endParaRPr lang="pl-PL" sz="1600" b="0" kern="1200" dirty="0">
            <a:latin typeface="Calibri" pitchFamily="34" charset="0"/>
          </a:endParaRPr>
        </a:p>
      </dgm:t>
    </dgm:pt>
    <dgm:pt modelId="{51B040B9-C886-4414-9EC0-905DE5F4E60C}" type="parTrans" cxnId="{572C48B8-3ADC-4B6D-A308-2F2154F774C1}">
      <dgm:prSet/>
      <dgm:spPr/>
      <dgm:t>
        <a:bodyPr/>
        <a:lstStyle/>
        <a:p>
          <a:endParaRPr lang="pl-PL"/>
        </a:p>
      </dgm:t>
    </dgm:pt>
    <dgm:pt modelId="{110162B2-6FEF-4FE5-9462-032276412DAC}" type="sibTrans" cxnId="{572C48B8-3ADC-4B6D-A308-2F2154F774C1}">
      <dgm:prSet/>
      <dgm:spPr/>
      <dgm:t>
        <a:bodyPr/>
        <a:lstStyle/>
        <a:p>
          <a:endParaRPr lang="pl-PL"/>
        </a:p>
      </dgm:t>
    </dgm:pt>
    <dgm:pt modelId="{0E977883-AFA7-4D94-8877-D1DF7F9A9AB4}" type="pres">
      <dgm:prSet presAssocID="{1B572405-CA40-4B85-AD3F-CED0AE47E4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D7FC41E-7EEA-4611-9D1B-7C66B0C7F13E}" type="pres">
      <dgm:prSet presAssocID="{EF8B6D2D-8D1A-460F-89DC-3461C91F853C}" presName="linNode" presStyleCnt="0"/>
      <dgm:spPr/>
    </dgm:pt>
    <dgm:pt modelId="{B06D3E7C-88CB-4E1C-9674-EA455BDA54FF}" type="pres">
      <dgm:prSet presAssocID="{EF8B6D2D-8D1A-460F-89DC-3461C91F853C}" presName="parentText" presStyleLbl="node1" presStyleIdx="0" presStyleCnt="3" custScaleX="85674" custScaleY="62490" custLinFactNeighborX="-2645" custLinFactNeighborY="138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D6AC6F-5B25-4140-B523-9F23BBD64EB7}" type="pres">
      <dgm:prSet presAssocID="{EF8B6D2D-8D1A-460F-89DC-3461C91F853C}" presName="descendantText" presStyleLbl="alignAccFollowNode1" presStyleIdx="0" presStyleCnt="3" custScaleX="94444" custScaleY="77337" custLinFactNeighborX="-565" custLinFactNeighborY="28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3AD8B9-F365-443B-8919-554317863DFC}" type="pres">
      <dgm:prSet presAssocID="{1F803525-96AF-4839-A25E-C45B42EFE9BF}" presName="sp" presStyleCnt="0"/>
      <dgm:spPr/>
    </dgm:pt>
    <dgm:pt modelId="{3F5076BD-C72E-41C8-B318-B09B9E0E9EAE}" type="pres">
      <dgm:prSet presAssocID="{B0260A07-2BD0-465B-9613-234165F8AD91}" presName="linNode" presStyleCnt="0"/>
      <dgm:spPr/>
    </dgm:pt>
    <dgm:pt modelId="{7079D9FB-5159-4612-8203-C1D46402D803}" type="pres">
      <dgm:prSet presAssocID="{B0260A07-2BD0-465B-9613-234165F8AD91}" presName="parentText" presStyleLbl="node1" presStyleIdx="1" presStyleCnt="3" custScaleX="83798" custScaleY="70556" custLinFactNeighborX="-2047" custLinFactNeighborY="-158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2DA6A5-0ECD-42A5-B9DF-9622FCA86D34}" type="pres">
      <dgm:prSet presAssocID="{B0260A07-2BD0-465B-9613-234165F8AD91}" presName="descendantText" presStyleLbl="alignAccFollowNode1" presStyleIdx="1" presStyleCnt="3" custScaleX="95607" custScaleY="81552" custLinFactNeighborX="1337" custLinFactNeighborY="-44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D356B6-0E1E-4122-9586-DD68168FA72C}" type="pres">
      <dgm:prSet presAssocID="{85B97BC9-B238-4E31-824C-992C5DE6DFFA}" presName="sp" presStyleCnt="0"/>
      <dgm:spPr/>
    </dgm:pt>
    <dgm:pt modelId="{D89B8F5C-6FBA-41C4-BD89-A7CA825F1F07}" type="pres">
      <dgm:prSet presAssocID="{FB79F094-4220-49A6-896D-A25769EC47E9}" presName="linNode" presStyleCnt="0"/>
      <dgm:spPr/>
    </dgm:pt>
    <dgm:pt modelId="{9D79BAA6-934F-4DD2-9530-B094E5451ECF}" type="pres">
      <dgm:prSet presAssocID="{FB79F094-4220-49A6-896D-A25769EC47E9}" presName="parentText" presStyleLbl="node1" presStyleIdx="2" presStyleCnt="3" custScaleX="85175" custScaleY="63767" custLinFactNeighborX="-2645" custLinFactNeighborY="-371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B934834-2C94-44C2-9D50-E05A3ECEEE20}" type="pres">
      <dgm:prSet presAssocID="{FB79F094-4220-49A6-896D-A25769EC47E9}" presName="descendantText" presStyleLbl="alignAccFollowNode1" presStyleIdx="2" presStyleCnt="3" custScaleX="95290" custScaleY="78318" custLinFactNeighborX="258" custLinFactNeighborY="-383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6B215E3-841E-4423-AA02-FE1D1C3E27E8}" srcId="{1B572405-CA40-4B85-AD3F-CED0AE47E421}" destId="{FB79F094-4220-49A6-896D-A25769EC47E9}" srcOrd="2" destOrd="0" parTransId="{89BD04E4-A7D8-4BA5-B891-64BF1BA63449}" sibTransId="{06A2B0FA-37F0-40A2-A17A-215355E389FB}"/>
    <dgm:cxn modelId="{88791AE7-7FFD-4C54-94CB-3FA155883A8C}" srcId="{FB79F094-4220-49A6-896D-A25769EC47E9}" destId="{F76C76B4-9AE4-41B5-BE38-ACD453A21842}" srcOrd="0" destOrd="0" parTransId="{02F3628F-1B35-47BE-81FF-64C7A8EC67EF}" sibTransId="{408AF687-172C-40DE-BD52-25DBAE5A4DD2}"/>
    <dgm:cxn modelId="{1F490A9B-EDAF-4AD8-8C1E-5322F077CECB}" type="presOf" srcId="{B0260A07-2BD0-465B-9613-234165F8AD91}" destId="{7079D9FB-5159-4612-8203-C1D46402D803}" srcOrd="0" destOrd="0" presId="urn:microsoft.com/office/officeart/2005/8/layout/vList5"/>
    <dgm:cxn modelId="{1FD37953-EDC5-4604-9921-5B61524CB0E1}" type="presOf" srcId="{CFBD17A3-1B9F-4B91-8C85-88151C6F3856}" destId="{3A2DA6A5-0ECD-42A5-B9DF-9622FCA86D34}" srcOrd="0" destOrd="0" presId="urn:microsoft.com/office/officeart/2005/8/layout/vList5"/>
    <dgm:cxn modelId="{8BFD24EF-C088-4FFA-82DD-8CE759860276}" srcId="{B0260A07-2BD0-465B-9613-234165F8AD91}" destId="{CFBD17A3-1B9F-4B91-8C85-88151C6F3856}" srcOrd="0" destOrd="0" parTransId="{F06A81CD-7EE0-4C08-B299-14A539105393}" sibTransId="{7ECD6B86-25D1-40AE-98BF-4EFFC073E2AC}"/>
    <dgm:cxn modelId="{BF2DA922-6BDE-4E6A-B056-D0477483F29B}" type="presOf" srcId="{FB79F094-4220-49A6-896D-A25769EC47E9}" destId="{9D79BAA6-934F-4DD2-9530-B094E5451ECF}" srcOrd="0" destOrd="0" presId="urn:microsoft.com/office/officeart/2005/8/layout/vList5"/>
    <dgm:cxn modelId="{F068F3D5-1334-426F-92C1-DD55FBE3072D}" type="presOf" srcId="{1B572405-CA40-4B85-AD3F-CED0AE47E421}" destId="{0E977883-AFA7-4D94-8877-D1DF7F9A9AB4}" srcOrd="0" destOrd="0" presId="urn:microsoft.com/office/officeart/2005/8/layout/vList5"/>
    <dgm:cxn modelId="{099E0802-6D46-4226-8B85-F3D332850814}" srcId="{1B572405-CA40-4B85-AD3F-CED0AE47E421}" destId="{EF8B6D2D-8D1A-460F-89DC-3461C91F853C}" srcOrd="0" destOrd="0" parTransId="{02ACF084-663F-4B56-893E-E101218C05E4}" sibTransId="{1F803525-96AF-4839-A25E-C45B42EFE9BF}"/>
    <dgm:cxn modelId="{4C9CC9F5-F0ED-4A19-8862-BD8B7245745F}" type="presOf" srcId="{F76C76B4-9AE4-41B5-BE38-ACD453A21842}" destId="{2B934834-2C94-44C2-9D50-E05A3ECEEE20}" srcOrd="0" destOrd="0" presId="urn:microsoft.com/office/officeart/2005/8/layout/vList5"/>
    <dgm:cxn modelId="{37CFD923-1C60-489A-A051-BB3161698A93}" srcId="{1B572405-CA40-4B85-AD3F-CED0AE47E421}" destId="{B0260A07-2BD0-465B-9613-234165F8AD91}" srcOrd="1" destOrd="0" parTransId="{B580D3F1-9B54-4A0C-927C-5C60A33B381D}" sibTransId="{85B97BC9-B238-4E31-824C-992C5DE6DFFA}"/>
    <dgm:cxn modelId="{F5E903A3-EF6F-4493-9FD5-D8FC8906414B}" type="presOf" srcId="{897407FA-A359-4B8F-9CC3-5449E8F1210B}" destId="{3A2DA6A5-0ECD-42A5-B9DF-9622FCA86D34}" srcOrd="0" destOrd="1" presId="urn:microsoft.com/office/officeart/2005/8/layout/vList5"/>
    <dgm:cxn modelId="{0C46DB47-407F-4664-BEC8-95DDF07AA2CE}" srcId="{FB79F094-4220-49A6-896D-A25769EC47E9}" destId="{939767FB-0874-4780-8D33-695B78FD7C26}" srcOrd="1" destOrd="0" parTransId="{C315B43D-EB10-4475-B84F-F06ED324D6AD}" sibTransId="{0D8B6392-3D99-4C3B-A2EF-EB43FD5B5F5C}"/>
    <dgm:cxn modelId="{572C48B8-3ADC-4B6D-A308-2F2154F774C1}" srcId="{B0260A07-2BD0-465B-9613-234165F8AD91}" destId="{897407FA-A359-4B8F-9CC3-5449E8F1210B}" srcOrd="1" destOrd="0" parTransId="{51B040B9-C886-4414-9EC0-905DE5F4E60C}" sibTransId="{110162B2-6FEF-4FE5-9462-032276412DAC}"/>
    <dgm:cxn modelId="{0D0AE7DE-F0E3-42D7-863B-FCFA6C4DFC1C}" type="presOf" srcId="{DC640BF1-9951-4BAB-B39E-56D7DA937C0A}" destId="{7CD6AC6F-5B25-4140-B523-9F23BBD64EB7}" srcOrd="0" destOrd="0" presId="urn:microsoft.com/office/officeart/2005/8/layout/vList5"/>
    <dgm:cxn modelId="{4441EC17-6446-4C2E-A0BE-009AB469286D}" srcId="{EF8B6D2D-8D1A-460F-89DC-3461C91F853C}" destId="{DC640BF1-9951-4BAB-B39E-56D7DA937C0A}" srcOrd="0" destOrd="0" parTransId="{02B2EBAA-325D-4484-944F-EDBC2E0C56FF}" sibTransId="{66974BCD-03DD-4B28-8176-6E1221F51C34}"/>
    <dgm:cxn modelId="{DA0BE964-059D-4874-AD57-1B67490EFE2D}" type="presOf" srcId="{EF8B6D2D-8D1A-460F-89DC-3461C91F853C}" destId="{B06D3E7C-88CB-4E1C-9674-EA455BDA54FF}" srcOrd="0" destOrd="0" presId="urn:microsoft.com/office/officeart/2005/8/layout/vList5"/>
    <dgm:cxn modelId="{3D0A3AB0-1C9D-450A-B823-AA46759BE92E}" type="presOf" srcId="{939767FB-0874-4780-8D33-695B78FD7C26}" destId="{2B934834-2C94-44C2-9D50-E05A3ECEEE20}" srcOrd="0" destOrd="1" presId="urn:microsoft.com/office/officeart/2005/8/layout/vList5"/>
    <dgm:cxn modelId="{159E4BA4-0322-45CF-890D-CC692EA2149A}" type="presParOf" srcId="{0E977883-AFA7-4D94-8877-D1DF7F9A9AB4}" destId="{ED7FC41E-7EEA-4611-9D1B-7C66B0C7F13E}" srcOrd="0" destOrd="0" presId="urn:microsoft.com/office/officeart/2005/8/layout/vList5"/>
    <dgm:cxn modelId="{C7D6364D-4A99-41CA-A045-7AA26D0CD0B0}" type="presParOf" srcId="{ED7FC41E-7EEA-4611-9D1B-7C66B0C7F13E}" destId="{B06D3E7C-88CB-4E1C-9674-EA455BDA54FF}" srcOrd="0" destOrd="0" presId="urn:microsoft.com/office/officeart/2005/8/layout/vList5"/>
    <dgm:cxn modelId="{28543EBF-554A-4E64-ABE7-36591CDA2F32}" type="presParOf" srcId="{ED7FC41E-7EEA-4611-9D1B-7C66B0C7F13E}" destId="{7CD6AC6F-5B25-4140-B523-9F23BBD64EB7}" srcOrd="1" destOrd="0" presId="urn:microsoft.com/office/officeart/2005/8/layout/vList5"/>
    <dgm:cxn modelId="{2189DCF3-7952-41D9-8A7C-FE4637211FB3}" type="presParOf" srcId="{0E977883-AFA7-4D94-8877-D1DF7F9A9AB4}" destId="{013AD8B9-F365-443B-8919-554317863DFC}" srcOrd="1" destOrd="0" presId="urn:microsoft.com/office/officeart/2005/8/layout/vList5"/>
    <dgm:cxn modelId="{59AE1133-EADE-4760-8F40-85BD3F47CF88}" type="presParOf" srcId="{0E977883-AFA7-4D94-8877-D1DF7F9A9AB4}" destId="{3F5076BD-C72E-41C8-B318-B09B9E0E9EAE}" srcOrd="2" destOrd="0" presId="urn:microsoft.com/office/officeart/2005/8/layout/vList5"/>
    <dgm:cxn modelId="{09DCB0D4-A5C9-4BCD-8C83-E0CC428E409C}" type="presParOf" srcId="{3F5076BD-C72E-41C8-B318-B09B9E0E9EAE}" destId="{7079D9FB-5159-4612-8203-C1D46402D803}" srcOrd="0" destOrd="0" presId="urn:microsoft.com/office/officeart/2005/8/layout/vList5"/>
    <dgm:cxn modelId="{756EF78D-AD8E-4241-94DF-B4A7149B6F56}" type="presParOf" srcId="{3F5076BD-C72E-41C8-B318-B09B9E0E9EAE}" destId="{3A2DA6A5-0ECD-42A5-B9DF-9622FCA86D34}" srcOrd="1" destOrd="0" presId="urn:microsoft.com/office/officeart/2005/8/layout/vList5"/>
    <dgm:cxn modelId="{901CF34D-1640-469A-B7B4-CE4057469DDD}" type="presParOf" srcId="{0E977883-AFA7-4D94-8877-D1DF7F9A9AB4}" destId="{3AD356B6-0E1E-4122-9586-DD68168FA72C}" srcOrd="3" destOrd="0" presId="urn:microsoft.com/office/officeart/2005/8/layout/vList5"/>
    <dgm:cxn modelId="{6AD8DC3B-E6B7-43B6-9921-9020552AA5D1}" type="presParOf" srcId="{0E977883-AFA7-4D94-8877-D1DF7F9A9AB4}" destId="{D89B8F5C-6FBA-41C4-BD89-A7CA825F1F07}" srcOrd="4" destOrd="0" presId="urn:microsoft.com/office/officeart/2005/8/layout/vList5"/>
    <dgm:cxn modelId="{26537705-C222-4B8D-973B-45655482680C}" type="presParOf" srcId="{D89B8F5C-6FBA-41C4-BD89-A7CA825F1F07}" destId="{9D79BAA6-934F-4DD2-9530-B094E5451ECF}" srcOrd="0" destOrd="0" presId="urn:microsoft.com/office/officeart/2005/8/layout/vList5"/>
    <dgm:cxn modelId="{CBC22242-C900-403D-8E29-7D634B477D34}" type="presParOf" srcId="{D89B8F5C-6FBA-41C4-BD89-A7CA825F1F07}" destId="{2B934834-2C94-44C2-9D50-E05A3ECEEE2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B572405-CA40-4B85-AD3F-CED0AE47E42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344CE62-7364-455B-B8F7-EE8E5C2C3937}">
      <dgm:prSet phldrT="[Tekst]"/>
      <dgm:spPr>
        <a:solidFill>
          <a:schemeClr val="bg2">
            <a:alpha val="90000"/>
          </a:schemeClr>
        </a:solidFill>
      </dgm:spPr>
      <dgm:t>
        <a:bodyPr/>
        <a:lstStyle/>
        <a:p>
          <a:pPr algn="ctr"/>
          <a:r>
            <a:rPr lang="pl-PL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rPr>
            <a:t>3.1.2.    </a:t>
          </a:r>
          <a:r>
            <a:rPr lang="pl-PL" b="1" i="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rPr>
            <a:t>Identyfikacja walorów przyrodniczych i kulturalnych obszaru LGD jako produktów lokalnych połączona z działaniami promocyjnymi</a:t>
          </a:r>
          <a:endParaRPr lang="pl-PL" b="1" dirty="0">
            <a:solidFill>
              <a:schemeClr val="tx1">
                <a:lumMod val="85000"/>
                <a:lumOff val="15000"/>
              </a:schemeClr>
            </a:solidFill>
            <a:latin typeface="Calibri" pitchFamily="34" charset="0"/>
          </a:endParaRPr>
        </a:p>
      </dgm:t>
    </dgm:pt>
    <dgm:pt modelId="{B7B384DB-1FF3-4798-9D75-A0220CF00785}" type="parTrans" cxnId="{C69001FE-ACDC-4FBB-AD04-A2DD886C8508}">
      <dgm:prSet/>
      <dgm:spPr/>
      <dgm:t>
        <a:bodyPr/>
        <a:lstStyle/>
        <a:p>
          <a:endParaRPr lang="pl-PL"/>
        </a:p>
      </dgm:t>
    </dgm:pt>
    <dgm:pt modelId="{C3897F3F-0783-45EB-BB82-5B67A5B8480D}" type="sibTrans" cxnId="{C69001FE-ACDC-4FBB-AD04-A2DD886C8508}">
      <dgm:prSet/>
      <dgm:spPr/>
      <dgm:t>
        <a:bodyPr/>
        <a:lstStyle/>
        <a:p>
          <a:endParaRPr lang="pl-PL"/>
        </a:p>
      </dgm:t>
    </dgm:pt>
    <dgm:pt modelId="{6F78A5C2-A831-424B-A487-3EB0414B9B66}">
      <dgm:prSet phldrT="[Tekst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pl-PL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rPr>
            <a:t>3.2.1.    </a:t>
          </a:r>
          <a:r>
            <a:rPr lang="pl-PL" b="1" i="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+mn-ea"/>
              <a:cs typeface="+mn-cs"/>
            </a:rPr>
            <a:t>Działania inicjujące i wspierające powstawanie lokalnych wspólnot i grup</a:t>
          </a:r>
          <a:endParaRPr lang="pl-PL" b="1" dirty="0">
            <a:solidFill>
              <a:schemeClr val="tx1">
                <a:lumMod val="85000"/>
                <a:lumOff val="15000"/>
              </a:schemeClr>
            </a:solidFill>
            <a:latin typeface="Calibri" pitchFamily="34" charset="0"/>
          </a:endParaRPr>
        </a:p>
      </dgm:t>
    </dgm:pt>
    <dgm:pt modelId="{C51226B2-7B37-4E39-9BBE-D7F488C01431}" type="parTrans" cxnId="{DF9EE2FD-DD7E-44B9-9394-89D990F896F2}">
      <dgm:prSet/>
      <dgm:spPr/>
      <dgm:t>
        <a:bodyPr/>
        <a:lstStyle/>
        <a:p>
          <a:endParaRPr lang="pl-PL"/>
        </a:p>
      </dgm:t>
    </dgm:pt>
    <dgm:pt modelId="{A813709F-09C7-4EF8-A47A-1BE1874C39B6}" type="sibTrans" cxnId="{DF9EE2FD-DD7E-44B9-9394-89D990F896F2}">
      <dgm:prSet/>
      <dgm:spPr/>
      <dgm:t>
        <a:bodyPr/>
        <a:lstStyle/>
        <a:p>
          <a:endParaRPr lang="pl-PL"/>
        </a:p>
      </dgm:t>
    </dgm:pt>
    <dgm:pt modelId="{0E977883-AFA7-4D94-8877-D1DF7F9A9AB4}" type="pres">
      <dgm:prSet presAssocID="{1B572405-CA40-4B85-AD3F-CED0AE47E4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54B150B-2235-40F3-84CE-3B7DFF2BFE14}" type="pres">
      <dgm:prSet presAssocID="{3344CE62-7364-455B-B8F7-EE8E5C2C3937}" presName="linNode" presStyleCnt="0"/>
      <dgm:spPr/>
    </dgm:pt>
    <dgm:pt modelId="{54375344-93ED-441A-9989-101404CF5D46}" type="pres">
      <dgm:prSet presAssocID="{3344CE62-7364-455B-B8F7-EE8E5C2C3937}" presName="parentText" presStyleLbl="node1" presStyleIdx="0" presStyleCnt="2" custScaleX="277778" custScaleY="37475" custLinFactNeighborX="258" custLinFactNeighborY="-383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6486AC-3FFB-4234-8002-9BCB146F766A}" type="pres">
      <dgm:prSet presAssocID="{C3897F3F-0783-45EB-BB82-5B67A5B8480D}" presName="sp" presStyleCnt="0"/>
      <dgm:spPr/>
    </dgm:pt>
    <dgm:pt modelId="{C87602A4-CFB3-4D2A-A5D2-E597EAA1F0A0}" type="pres">
      <dgm:prSet presAssocID="{6F78A5C2-A831-424B-A487-3EB0414B9B66}" presName="linNode" presStyleCnt="0"/>
      <dgm:spPr/>
    </dgm:pt>
    <dgm:pt modelId="{15C32B29-50DE-403C-AA22-8331FA53196E}" type="pres">
      <dgm:prSet presAssocID="{6F78A5C2-A831-424B-A487-3EB0414B9B66}" presName="parentText" presStyleLbl="node1" presStyleIdx="1" presStyleCnt="2" custScaleX="277778" custScaleY="39008" custLinFactNeighborX="-1956" custLinFactNeighborY="-120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068F3D5-1334-426F-92C1-DD55FBE3072D}" type="presOf" srcId="{1B572405-CA40-4B85-AD3F-CED0AE47E421}" destId="{0E977883-AFA7-4D94-8877-D1DF7F9A9AB4}" srcOrd="0" destOrd="0" presId="urn:microsoft.com/office/officeart/2005/8/layout/vList5"/>
    <dgm:cxn modelId="{8A646AE3-68F7-4281-900D-7A7C2DA922A4}" type="presOf" srcId="{3344CE62-7364-455B-B8F7-EE8E5C2C3937}" destId="{54375344-93ED-441A-9989-101404CF5D46}" srcOrd="0" destOrd="0" presId="urn:microsoft.com/office/officeart/2005/8/layout/vList5"/>
    <dgm:cxn modelId="{DF9EE2FD-DD7E-44B9-9394-89D990F896F2}" srcId="{1B572405-CA40-4B85-AD3F-CED0AE47E421}" destId="{6F78A5C2-A831-424B-A487-3EB0414B9B66}" srcOrd="1" destOrd="0" parTransId="{C51226B2-7B37-4E39-9BBE-D7F488C01431}" sibTransId="{A813709F-09C7-4EF8-A47A-1BE1874C39B6}"/>
    <dgm:cxn modelId="{C69001FE-ACDC-4FBB-AD04-A2DD886C8508}" srcId="{1B572405-CA40-4B85-AD3F-CED0AE47E421}" destId="{3344CE62-7364-455B-B8F7-EE8E5C2C3937}" srcOrd="0" destOrd="0" parTransId="{B7B384DB-1FF3-4798-9D75-A0220CF00785}" sibTransId="{C3897F3F-0783-45EB-BB82-5B67A5B8480D}"/>
    <dgm:cxn modelId="{3C836B44-E566-4D4D-BCA4-D6EE8A5E838C}" type="presOf" srcId="{6F78A5C2-A831-424B-A487-3EB0414B9B66}" destId="{15C32B29-50DE-403C-AA22-8331FA53196E}" srcOrd="0" destOrd="0" presId="urn:microsoft.com/office/officeart/2005/8/layout/vList5"/>
    <dgm:cxn modelId="{A39E4A07-D636-457B-A3A1-1E3BBC60C4CB}" type="presParOf" srcId="{0E977883-AFA7-4D94-8877-D1DF7F9A9AB4}" destId="{054B150B-2235-40F3-84CE-3B7DFF2BFE14}" srcOrd="0" destOrd="0" presId="urn:microsoft.com/office/officeart/2005/8/layout/vList5"/>
    <dgm:cxn modelId="{142F186B-31F0-4C05-9FE4-C7A031C85392}" type="presParOf" srcId="{054B150B-2235-40F3-84CE-3B7DFF2BFE14}" destId="{54375344-93ED-441A-9989-101404CF5D46}" srcOrd="0" destOrd="0" presId="urn:microsoft.com/office/officeart/2005/8/layout/vList5"/>
    <dgm:cxn modelId="{E8088488-8858-4889-B872-B9B2EFCC9AAF}" type="presParOf" srcId="{0E977883-AFA7-4D94-8877-D1DF7F9A9AB4}" destId="{C26486AC-3FFB-4234-8002-9BCB146F766A}" srcOrd="1" destOrd="0" presId="urn:microsoft.com/office/officeart/2005/8/layout/vList5"/>
    <dgm:cxn modelId="{53F10C30-E417-4446-B5D6-9D729FD95E83}" type="presParOf" srcId="{0E977883-AFA7-4D94-8877-D1DF7F9A9AB4}" destId="{C87602A4-CFB3-4D2A-A5D2-E597EAA1F0A0}" srcOrd="2" destOrd="0" presId="urn:microsoft.com/office/officeart/2005/8/layout/vList5"/>
    <dgm:cxn modelId="{E836BAA3-3A39-4C8E-A63B-FB5CAF5E6EB6}" type="presParOf" srcId="{C87602A4-CFB3-4D2A-A5D2-E597EAA1F0A0}" destId="{15C32B29-50DE-403C-AA22-8331FA53196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B572405-CA40-4B85-AD3F-CED0AE47E42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F8B6D2D-8D1A-460F-89DC-3461C91F853C}">
      <dgm:prSet phldrT="[Tekst]" custT="1"/>
      <dgm:spPr>
        <a:solidFill>
          <a:schemeClr val="bg2"/>
        </a:solidFill>
        <a:ln>
          <a:solidFill>
            <a:schemeClr val="bg2"/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pl-PL" sz="2500" b="1" dirty="0">
              <a:solidFill>
                <a:schemeClr val="tx1"/>
              </a:solidFill>
              <a:latin typeface="Calibri" pitchFamily="34" charset="0"/>
            </a:rPr>
            <a:t>CEL OGÓLNY 4 </a:t>
          </a:r>
          <a:endParaRPr lang="pl-PL" sz="2500" dirty="0">
            <a:solidFill>
              <a:schemeClr val="tx1"/>
            </a:solidFill>
            <a:latin typeface="Calibri" pitchFamily="34" charset="0"/>
          </a:endParaRPr>
        </a:p>
      </dgm:t>
    </dgm:pt>
    <dgm:pt modelId="{02ACF084-663F-4B56-893E-E101218C05E4}" type="parTrans" cxnId="{099E0802-6D46-4226-8B85-F3D332850814}">
      <dgm:prSet/>
      <dgm:spPr/>
      <dgm:t>
        <a:bodyPr/>
        <a:lstStyle/>
        <a:p>
          <a:pPr algn="ctr"/>
          <a:endParaRPr lang="pl-PL"/>
        </a:p>
      </dgm:t>
    </dgm:pt>
    <dgm:pt modelId="{1F803525-96AF-4839-A25E-C45B42EFE9BF}" type="sibTrans" cxnId="{099E0802-6D46-4226-8B85-F3D332850814}">
      <dgm:prSet/>
      <dgm:spPr/>
      <dgm:t>
        <a:bodyPr/>
        <a:lstStyle/>
        <a:p>
          <a:pPr algn="ctr"/>
          <a:endParaRPr lang="pl-PL"/>
        </a:p>
      </dgm:t>
    </dgm:pt>
    <dgm:pt modelId="{DC640BF1-9951-4BAB-B39E-56D7DA937C0A}">
      <dgm:prSet phldrT="[Tekst]" custT="1"/>
      <dgm:spPr>
        <a:solidFill>
          <a:schemeClr val="bg2">
            <a:alpha val="90000"/>
          </a:schemeClr>
        </a:solidFill>
      </dgm:spPr>
      <dgm:t>
        <a:bodyPr/>
        <a:lstStyle/>
        <a:p>
          <a:pPr algn="ctr"/>
          <a:r>
            <a:rPr lang="pl-PL" sz="1600" b="1" i="0" kern="1200" dirty="0">
              <a:latin typeface="Calibri" pitchFamily="34" charset="0"/>
            </a:rPr>
            <a:t>CO4 Upowszechnienie wiedzy o obszarze LGD</a:t>
          </a:r>
          <a:endParaRPr lang="pl-PL" sz="1600" b="0" kern="1200" dirty="0">
            <a:latin typeface="Calibri" pitchFamily="34" charset="0"/>
          </a:endParaRPr>
        </a:p>
      </dgm:t>
    </dgm:pt>
    <dgm:pt modelId="{02B2EBAA-325D-4484-944F-EDBC2E0C56FF}" type="parTrans" cxnId="{4441EC17-6446-4C2E-A0BE-009AB469286D}">
      <dgm:prSet/>
      <dgm:spPr/>
      <dgm:t>
        <a:bodyPr/>
        <a:lstStyle/>
        <a:p>
          <a:pPr algn="ctr"/>
          <a:endParaRPr lang="pl-PL"/>
        </a:p>
      </dgm:t>
    </dgm:pt>
    <dgm:pt modelId="{66974BCD-03DD-4B28-8176-6E1221F51C34}" type="sibTrans" cxnId="{4441EC17-6446-4C2E-A0BE-009AB469286D}">
      <dgm:prSet/>
      <dgm:spPr/>
      <dgm:t>
        <a:bodyPr/>
        <a:lstStyle/>
        <a:p>
          <a:pPr algn="ctr"/>
          <a:endParaRPr lang="pl-PL"/>
        </a:p>
      </dgm:t>
    </dgm:pt>
    <dgm:pt modelId="{B0260A07-2BD0-465B-9613-234165F8AD91}">
      <dgm:prSet phldrT="[Teks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pl-PL" sz="2500" b="1" dirty="0">
              <a:solidFill>
                <a:schemeClr val="tx1"/>
              </a:solidFill>
              <a:latin typeface="Calibri" pitchFamily="34" charset="0"/>
            </a:rPr>
            <a:t>CEL SZCZEGÓŁOWY 4.1. </a:t>
          </a:r>
        </a:p>
      </dgm:t>
    </dgm:pt>
    <dgm:pt modelId="{B580D3F1-9B54-4A0C-927C-5C60A33B381D}" type="parTrans" cxnId="{37CFD923-1C60-489A-A051-BB3161698A93}">
      <dgm:prSet/>
      <dgm:spPr/>
      <dgm:t>
        <a:bodyPr/>
        <a:lstStyle/>
        <a:p>
          <a:pPr algn="ctr"/>
          <a:endParaRPr lang="pl-PL"/>
        </a:p>
      </dgm:t>
    </dgm:pt>
    <dgm:pt modelId="{85B97BC9-B238-4E31-824C-992C5DE6DFFA}" type="sibTrans" cxnId="{37CFD923-1C60-489A-A051-BB3161698A93}">
      <dgm:prSet/>
      <dgm:spPr/>
      <dgm:t>
        <a:bodyPr/>
        <a:lstStyle/>
        <a:p>
          <a:pPr algn="ctr"/>
          <a:endParaRPr lang="pl-PL"/>
        </a:p>
      </dgm:t>
    </dgm:pt>
    <dgm:pt modelId="{CFBD17A3-1B9F-4B91-8C85-88151C6F3856}">
      <dgm:prSet phldrT="[Tekst]" custT="1"/>
      <dgm:spPr>
        <a:solidFill>
          <a:schemeClr val="bg2">
            <a:alpha val="90000"/>
          </a:schemeClr>
        </a:solidFill>
      </dgm:spPr>
      <dgm:t>
        <a:bodyPr/>
        <a:lstStyle/>
        <a:p>
          <a:pPr algn="ctr"/>
          <a:r>
            <a:rPr lang="pl-PL" sz="1600" b="1" i="0" kern="1200" dirty="0">
              <a:latin typeface="Calibri" pitchFamily="34" charset="0"/>
            </a:rPr>
            <a:t>CS 4.1 Podniesienie wiedzy na temat historii, przyrody, kulinariów, ochrony środowiska, zmian klimatycznych, ekologii a także innowacji gmin wchodzących w skład LGD. </a:t>
          </a:r>
          <a:endParaRPr lang="pl-PL" sz="1600" b="0" kern="1200" dirty="0">
            <a:latin typeface="Calibri" pitchFamily="34" charset="0"/>
          </a:endParaRPr>
        </a:p>
      </dgm:t>
    </dgm:pt>
    <dgm:pt modelId="{F06A81CD-7EE0-4C08-B299-14A539105393}" type="parTrans" cxnId="{8BFD24EF-C088-4FFA-82DD-8CE759860276}">
      <dgm:prSet/>
      <dgm:spPr/>
      <dgm:t>
        <a:bodyPr/>
        <a:lstStyle/>
        <a:p>
          <a:pPr algn="ctr"/>
          <a:endParaRPr lang="pl-PL"/>
        </a:p>
      </dgm:t>
    </dgm:pt>
    <dgm:pt modelId="{7ECD6B86-25D1-40AE-98BF-4EFFC073E2AC}" type="sibTrans" cxnId="{8BFD24EF-C088-4FFA-82DD-8CE759860276}">
      <dgm:prSet/>
      <dgm:spPr/>
      <dgm:t>
        <a:bodyPr/>
        <a:lstStyle/>
        <a:p>
          <a:pPr algn="ctr"/>
          <a:endParaRPr lang="pl-PL"/>
        </a:p>
      </dgm:t>
    </dgm:pt>
    <dgm:pt modelId="{FB79F094-4220-49A6-896D-A25769EC47E9}">
      <dgm:prSet phldrT="[Teks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pl-PL" sz="2500" b="1" dirty="0">
              <a:solidFill>
                <a:schemeClr val="tx1"/>
              </a:solidFill>
              <a:latin typeface="Calibri" pitchFamily="34" charset="0"/>
            </a:rPr>
            <a:t>PRZEDSIĘWZIĘCIE</a:t>
          </a:r>
        </a:p>
        <a:p>
          <a:pPr algn="ctr"/>
          <a:r>
            <a:rPr lang="pl-PL" sz="2500" b="1" dirty="0">
              <a:solidFill>
                <a:schemeClr val="tx1"/>
              </a:solidFill>
              <a:latin typeface="Calibri" pitchFamily="34" charset="0"/>
            </a:rPr>
            <a:t>4.1.2.</a:t>
          </a:r>
        </a:p>
      </dgm:t>
    </dgm:pt>
    <dgm:pt modelId="{89BD04E4-A7D8-4BA5-B891-64BF1BA63449}" type="parTrans" cxnId="{C6B215E3-841E-4423-AA02-FE1D1C3E27E8}">
      <dgm:prSet/>
      <dgm:spPr/>
      <dgm:t>
        <a:bodyPr/>
        <a:lstStyle/>
        <a:p>
          <a:pPr algn="ctr"/>
          <a:endParaRPr lang="pl-PL"/>
        </a:p>
      </dgm:t>
    </dgm:pt>
    <dgm:pt modelId="{06A2B0FA-37F0-40A2-A17A-215355E389FB}" type="sibTrans" cxnId="{C6B215E3-841E-4423-AA02-FE1D1C3E27E8}">
      <dgm:prSet/>
      <dgm:spPr/>
      <dgm:t>
        <a:bodyPr/>
        <a:lstStyle/>
        <a:p>
          <a:pPr algn="ctr"/>
          <a:endParaRPr lang="pl-PL"/>
        </a:p>
      </dgm:t>
    </dgm:pt>
    <dgm:pt modelId="{F76C76B4-9AE4-41B5-BE38-ACD453A21842}">
      <dgm:prSet phldrT="[Tekst]" custT="1"/>
      <dgm:spPr>
        <a:solidFill>
          <a:schemeClr val="bg2">
            <a:alpha val="90000"/>
          </a:schemeClr>
        </a:solidFill>
      </dgm:spPr>
      <dgm:t>
        <a:bodyPr/>
        <a:lstStyle/>
        <a:p>
          <a:pPr algn="ctr"/>
          <a:r>
            <a:rPr lang="pl-PL" sz="1600" b="1" dirty="0">
              <a:latin typeface="Calibri" pitchFamily="34" charset="0"/>
            </a:rPr>
            <a:t>4.1.2 Inicjatywy w zakresie ekspozycji, publikacji i promocji walorów obszaru LGD</a:t>
          </a:r>
        </a:p>
      </dgm:t>
    </dgm:pt>
    <dgm:pt modelId="{02F3628F-1B35-47BE-81FF-64C7A8EC67EF}" type="parTrans" cxnId="{88791AE7-7FFD-4C54-94CB-3FA155883A8C}">
      <dgm:prSet/>
      <dgm:spPr/>
      <dgm:t>
        <a:bodyPr/>
        <a:lstStyle/>
        <a:p>
          <a:pPr algn="ctr"/>
          <a:endParaRPr lang="pl-PL"/>
        </a:p>
      </dgm:t>
    </dgm:pt>
    <dgm:pt modelId="{408AF687-172C-40DE-BD52-25DBAE5A4DD2}" type="sibTrans" cxnId="{88791AE7-7FFD-4C54-94CB-3FA155883A8C}">
      <dgm:prSet/>
      <dgm:spPr/>
      <dgm:t>
        <a:bodyPr/>
        <a:lstStyle/>
        <a:p>
          <a:pPr algn="ctr"/>
          <a:endParaRPr lang="pl-PL"/>
        </a:p>
      </dgm:t>
    </dgm:pt>
    <dgm:pt modelId="{0E977883-AFA7-4D94-8877-D1DF7F9A9AB4}" type="pres">
      <dgm:prSet presAssocID="{1B572405-CA40-4B85-AD3F-CED0AE47E4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D7FC41E-7EEA-4611-9D1B-7C66B0C7F13E}" type="pres">
      <dgm:prSet presAssocID="{EF8B6D2D-8D1A-460F-89DC-3461C91F853C}" presName="linNode" presStyleCnt="0"/>
      <dgm:spPr/>
    </dgm:pt>
    <dgm:pt modelId="{B06D3E7C-88CB-4E1C-9674-EA455BDA54FF}" type="pres">
      <dgm:prSet presAssocID="{EF8B6D2D-8D1A-460F-89DC-3461C91F853C}" presName="parentText" presStyleLbl="node1" presStyleIdx="0" presStyleCnt="3" custScaleX="85674" custScaleY="62490" custLinFactNeighborX="-2645" custLinFactNeighborY="138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D6AC6F-5B25-4140-B523-9F23BBD64EB7}" type="pres">
      <dgm:prSet presAssocID="{EF8B6D2D-8D1A-460F-89DC-3461C91F853C}" presName="descendantText" presStyleLbl="alignAccFollowNode1" presStyleIdx="0" presStyleCnt="3" custScaleX="94444" custScaleY="77337" custLinFactNeighborX="-565" custLinFactNeighborY="28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3AD8B9-F365-443B-8919-554317863DFC}" type="pres">
      <dgm:prSet presAssocID="{1F803525-96AF-4839-A25E-C45B42EFE9BF}" presName="sp" presStyleCnt="0"/>
      <dgm:spPr/>
    </dgm:pt>
    <dgm:pt modelId="{3F5076BD-C72E-41C8-B318-B09B9E0E9EAE}" type="pres">
      <dgm:prSet presAssocID="{B0260A07-2BD0-465B-9613-234165F8AD91}" presName="linNode" presStyleCnt="0"/>
      <dgm:spPr/>
    </dgm:pt>
    <dgm:pt modelId="{7079D9FB-5159-4612-8203-C1D46402D803}" type="pres">
      <dgm:prSet presAssocID="{B0260A07-2BD0-465B-9613-234165F8AD91}" presName="parentText" presStyleLbl="node1" presStyleIdx="1" presStyleCnt="3" custScaleX="83798" custScaleY="70556" custLinFactNeighborX="-2047" custLinFactNeighborY="-158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2DA6A5-0ECD-42A5-B9DF-9622FCA86D34}" type="pres">
      <dgm:prSet presAssocID="{B0260A07-2BD0-465B-9613-234165F8AD91}" presName="descendantText" presStyleLbl="alignAccFollowNode1" presStyleIdx="1" presStyleCnt="3" custScaleX="95607" custScaleY="81552" custLinFactNeighborX="1337" custLinFactNeighborY="-44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D356B6-0E1E-4122-9586-DD68168FA72C}" type="pres">
      <dgm:prSet presAssocID="{85B97BC9-B238-4E31-824C-992C5DE6DFFA}" presName="sp" presStyleCnt="0"/>
      <dgm:spPr/>
    </dgm:pt>
    <dgm:pt modelId="{D89B8F5C-6FBA-41C4-BD89-A7CA825F1F07}" type="pres">
      <dgm:prSet presAssocID="{FB79F094-4220-49A6-896D-A25769EC47E9}" presName="linNode" presStyleCnt="0"/>
      <dgm:spPr/>
    </dgm:pt>
    <dgm:pt modelId="{9D79BAA6-934F-4DD2-9530-B094E5451ECF}" type="pres">
      <dgm:prSet presAssocID="{FB79F094-4220-49A6-896D-A25769EC47E9}" presName="parentText" presStyleLbl="node1" presStyleIdx="2" presStyleCnt="3" custScaleX="85175" custScaleY="63767" custLinFactNeighborX="-2645" custLinFactNeighborY="-371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B934834-2C94-44C2-9D50-E05A3ECEEE20}" type="pres">
      <dgm:prSet presAssocID="{FB79F094-4220-49A6-896D-A25769EC47E9}" presName="descendantText" presStyleLbl="alignAccFollowNode1" presStyleIdx="2" presStyleCnt="3" custScaleX="95290" custScaleY="78318" custLinFactNeighborX="4" custLinFactNeighborY="-33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6B215E3-841E-4423-AA02-FE1D1C3E27E8}" srcId="{1B572405-CA40-4B85-AD3F-CED0AE47E421}" destId="{FB79F094-4220-49A6-896D-A25769EC47E9}" srcOrd="2" destOrd="0" parTransId="{89BD04E4-A7D8-4BA5-B891-64BF1BA63449}" sibTransId="{06A2B0FA-37F0-40A2-A17A-215355E389FB}"/>
    <dgm:cxn modelId="{88791AE7-7FFD-4C54-94CB-3FA155883A8C}" srcId="{FB79F094-4220-49A6-896D-A25769EC47E9}" destId="{F76C76B4-9AE4-41B5-BE38-ACD453A21842}" srcOrd="0" destOrd="0" parTransId="{02F3628F-1B35-47BE-81FF-64C7A8EC67EF}" sibTransId="{408AF687-172C-40DE-BD52-25DBAE5A4DD2}"/>
    <dgm:cxn modelId="{1F490A9B-EDAF-4AD8-8C1E-5322F077CECB}" type="presOf" srcId="{B0260A07-2BD0-465B-9613-234165F8AD91}" destId="{7079D9FB-5159-4612-8203-C1D46402D803}" srcOrd="0" destOrd="0" presId="urn:microsoft.com/office/officeart/2005/8/layout/vList5"/>
    <dgm:cxn modelId="{1FD37953-EDC5-4604-9921-5B61524CB0E1}" type="presOf" srcId="{CFBD17A3-1B9F-4B91-8C85-88151C6F3856}" destId="{3A2DA6A5-0ECD-42A5-B9DF-9622FCA86D34}" srcOrd="0" destOrd="0" presId="urn:microsoft.com/office/officeart/2005/8/layout/vList5"/>
    <dgm:cxn modelId="{8BFD24EF-C088-4FFA-82DD-8CE759860276}" srcId="{B0260A07-2BD0-465B-9613-234165F8AD91}" destId="{CFBD17A3-1B9F-4B91-8C85-88151C6F3856}" srcOrd="0" destOrd="0" parTransId="{F06A81CD-7EE0-4C08-B299-14A539105393}" sibTransId="{7ECD6B86-25D1-40AE-98BF-4EFFC073E2AC}"/>
    <dgm:cxn modelId="{BF2DA922-6BDE-4E6A-B056-D0477483F29B}" type="presOf" srcId="{FB79F094-4220-49A6-896D-A25769EC47E9}" destId="{9D79BAA6-934F-4DD2-9530-B094E5451ECF}" srcOrd="0" destOrd="0" presId="urn:microsoft.com/office/officeart/2005/8/layout/vList5"/>
    <dgm:cxn modelId="{F068F3D5-1334-426F-92C1-DD55FBE3072D}" type="presOf" srcId="{1B572405-CA40-4B85-AD3F-CED0AE47E421}" destId="{0E977883-AFA7-4D94-8877-D1DF7F9A9AB4}" srcOrd="0" destOrd="0" presId="urn:microsoft.com/office/officeart/2005/8/layout/vList5"/>
    <dgm:cxn modelId="{099E0802-6D46-4226-8B85-F3D332850814}" srcId="{1B572405-CA40-4B85-AD3F-CED0AE47E421}" destId="{EF8B6D2D-8D1A-460F-89DC-3461C91F853C}" srcOrd="0" destOrd="0" parTransId="{02ACF084-663F-4B56-893E-E101218C05E4}" sibTransId="{1F803525-96AF-4839-A25E-C45B42EFE9BF}"/>
    <dgm:cxn modelId="{4C9CC9F5-F0ED-4A19-8862-BD8B7245745F}" type="presOf" srcId="{F76C76B4-9AE4-41B5-BE38-ACD453A21842}" destId="{2B934834-2C94-44C2-9D50-E05A3ECEEE20}" srcOrd="0" destOrd="0" presId="urn:microsoft.com/office/officeart/2005/8/layout/vList5"/>
    <dgm:cxn modelId="{37CFD923-1C60-489A-A051-BB3161698A93}" srcId="{1B572405-CA40-4B85-AD3F-CED0AE47E421}" destId="{B0260A07-2BD0-465B-9613-234165F8AD91}" srcOrd="1" destOrd="0" parTransId="{B580D3F1-9B54-4A0C-927C-5C60A33B381D}" sibTransId="{85B97BC9-B238-4E31-824C-992C5DE6DFFA}"/>
    <dgm:cxn modelId="{0D0AE7DE-F0E3-42D7-863B-FCFA6C4DFC1C}" type="presOf" srcId="{DC640BF1-9951-4BAB-B39E-56D7DA937C0A}" destId="{7CD6AC6F-5B25-4140-B523-9F23BBD64EB7}" srcOrd="0" destOrd="0" presId="urn:microsoft.com/office/officeart/2005/8/layout/vList5"/>
    <dgm:cxn modelId="{4441EC17-6446-4C2E-A0BE-009AB469286D}" srcId="{EF8B6D2D-8D1A-460F-89DC-3461C91F853C}" destId="{DC640BF1-9951-4BAB-B39E-56D7DA937C0A}" srcOrd="0" destOrd="0" parTransId="{02B2EBAA-325D-4484-944F-EDBC2E0C56FF}" sibTransId="{66974BCD-03DD-4B28-8176-6E1221F51C34}"/>
    <dgm:cxn modelId="{DA0BE964-059D-4874-AD57-1B67490EFE2D}" type="presOf" srcId="{EF8B6D2D-8D1A-460F-89DC-3461C91F853C}" destId="{B06D3E7C-88CB-4E1C-9674-EA455BDA54FF}" srcOrd="0" destOrd="0" presId="urn:microsoft.com/office/officeart/2005/8/layout/vList5"/>
    <dgm:cxn modelId="{159E4BA4-0322-45CF-890D-CC692EA2149A}" type="presParOf" srcId="{0E977883-AFA7-4D94-8877-D1DF7F9A9AB4}" destId="{ED7FC41E-7EEA-4611-9D1B-7C66B0C7F13E}" srcOrd="0" destOrd="0" presId="urn:microsoft.com/office/officeart/2005/8/layout/vList5"/>
    <dgm:cxn modelId="{C7D6364D-4A99-41CA-A045-7AA26D0CD0B0}" type="presParOf" srcId="{ED7FC41E-7EEA-4611-9D1B-7C66B0C7F13E}" destId="{B06D3E7C-88CB-4E1C-9674-EA455BDA54FF}" srcOrd="0" destOrd="0" presId="urn:microsoft.com/office/officeart/2005/8/layout/vList5"/>
    <dgm:cxn modelId="{28543EBF-554A-4E64-ABE7-36591CDA2F32}" type="presParOf" srcId="{ED7FC41E-7EEA-4611-9D1B-7C66B0C7F13E}" destId="{7CD6AC6F-5B25-4140-B523-9F23BBD64EB7}" srcOrd="1" destOrd="0" presId="urn:microsoft.com/office/officeart/2005/8/layout/vList5"/>
    <dgm:cxn modelId="{2189DCF3-7952-41D9-8A7C-FE4637211FB3}" type="presParOf" srcId="{0E977883-AFA7-4D94-8877-D1DF7F9A9AB4}" destId="{013AD8B9-F365-443B-8919-554317863DFC}" srcOrd="1" destOrd="0" presId="urn:microsoft.com/office/officeart/2005/8/layout/vList5"/>
    <dgm:cxn modelId="{59AE1133-EADE-4760-8F40-85BD3F47CF88}" type="presParOf" srcId="{0E977883-AFA7-4D94-8877-D1DF7F9A9AB4}" destId="{3F5076BD-C72E-41C8-B318-B09B9E0E9EAE}" srcOrd="2" destOrd="0" presId="urn:microsoft.com/office/officeart/2005/8/layout/vList5"/>
    <dgm:cxn modelId="{09DCB0D4-A5C9-4BCD-8C83-E0CC428E409C}" type="presParOf" srcId="{3F5076BD-C72E-41C8-B318-B09B9E0E9EAE}" destId="{7079D9FB-5159-4612-8203-C1D46402D803}" srcOrd="0" destOrd="0" presId="urn:microsoft.com/office/officeart/2005/8/layout/vList5"/>
    <dgm:cxn modelId="{756EF78D-AD8E-4241-94DF-B4A7149B6F56}" type="presParOf" srcId="{3F5076BD-C72E-41C8-B318-B09B9E0E9EAE}" destId="{3A2DA6A5-0ECD-42A5-B9DF-9622FCA86D34}" srcOrd="1" destOrd="0" presId="urn:microsoft.com/office/officeart/2005/8/layout/vList5"/>
    <dgm:cxn modelId="{901CF34D-1640-469A-B7B4-CE4057469DDD}" type="presParOf" srcId="{0E977883-AFA7-4D94-8877-D1DF7F9A9AB4}" destId="{3AD356B6-0E1E-4122-9586-DD68168FA72C}" srcOrd="3" destOrd="0" presId="urn:microsoft.com/office/officeart/2005/8/layout/vList5"/>
    <dgm:cxn modelId="{6AD8DC3B-E6B7-43B6-9921-9020552AA5D1}" type="presParOf" srcId="{0E977883-AFA7-4D94-8877-D1DF7F9A9AB4}" destId="{D89B8F5C-6FBA-41C4-BD89-A7CA825F1F07}" srcOrd="4" destOrd="0" presId="urn:microsoft.com/office/officeart/2005/8/layout/vList5"/>
    <dgm:cxn modelId="{26537705-C222-4B8D-973B-45655482680C}" type="presParOf" srcId="{D89B8F5C-6FBA-41C4-BD89-A7CA825F1F07}" destId="{9D79BAA6-934F-4DD2-9530-B094E5451ECF}" srcOrd="0" destOrd="0" presId="urn:microsoft.com/office/officeart/2005/8/layout/vList5"/>
    <dgm:cxn modelId="{CBC22242-C900-403D-8E29-7D634B477D34}" type="presParOf" srcId="{D89B8F5C-6FBA-41C4-BD89-A7CA825F1F07}" destId="{2B934834-2C94-44C2-9D50-E05A3ECEEE2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9016D24-3C57-498F-941E-E99212A50C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9440E5D-A792-4674-A566-6ABA2821491D}">
      <dgm:prSet phldrT="[Tekst]" custT="1"/>
      <dgm:spPr>
        <a:solidFill>
          <a:schemeClr val="bg2">
            <a:lumMod val="9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3000" b="1" dirty="0">
              <a:solidFill>
                <a:schemeClr val="tx1"/>
              </a:solidFill>
              <a:latin typeface="Calibri" pitchFamily="34" charset="0"/>
            </a:rPr>
            <a:t>FORMA WSPARCIA </a:t>
          </a:r>
        </a:p>
      </dgm:t>
    </dgm:pt>
    <dgm:pt modelId="{A6FE4620-FD17-4235-B190-9C82FA75EF71}" type="parTrans" cxnId="{515D3B96-0245-462E-9BF6-3FB1D43B04D6}">
      <dgm:prSet/>
      <dgm:spPr/>
      <dgm:t>
        <a:bodyPr/>
        <a:lstStyle/>
        <a:p>
          <a:pPr algn="ctr"/>
          <a:endParaRPr lang="pl-PL"/>
        </a:p>
      </dgm:t>
    </dgm:pt>
    <dgm:pt modelId="{F8FCDF3B-ED51-4FE3-9D1F-4DB53B95173E}" type="sibTrans" cxnId="{515D3B96-0245-462E-9BF6-3FB1D43B04D6}">
      <dgm:prSet/>
      <dgm:spPr/>
      <dgm:t>
        <a:bodyPr/>
        <a:lstStyle/>
        <a:p>
          <a:pPr algn="ctr"/>
          <a:endParaRPr lang="pl-PL"/>
        </a:p>
      </dgm:t>
    </dgm:pt>
    <dgm:pt modelId="{23843A81-7CCE-4363-A5E2-D98504F5B9C5}">
      <dgm:prSet phldrT="[Tekst]" custT="1"/>
      <dgm:spPr/>
      <dgm:t>
        <a:bodyPr/>
        <a:lstStyle/>
        <a:p>
          <a:pPr algn="ctr"/>
          <a:r>
            <a:rPr lang="pl-PL" sz="2000" dirty="0">
              <a:latin typeface="Calibri" pitchFamily="34" charset="0"/>
            </a:rPr>
            <a:t>REFUNDACJA (możliwość skorzystania z wyprzedzającego finansowania w wysokości 36,37)</a:t>
          </a:r>
        </a:p>
      </dgm:t>
    </dgm:pt>
    <dgm:pt modelId="{F949EBBD-9BDB-473F-B9BF-C0870FD8E11A}" type="parTrans" cxnId="{D85383F8-DF15-47F2-B9C9-6F02A8882F09}">
      <dgm:prSet/>
      <dgm:spPr/>
      <dgm:t>
        <a:bodyPr/>
        <a:lstStyle/>
        <a:p>
          <a:pPr algn="ctr"/>
          <a:endParaRPr lang="pl-PL"/>
        </a:p>
      </dgm:t>
    </dgm:pt>
    <dgm:pt modelId="{76A6967F-6AC6-4FCA-84AF-804922B1C5DC}" type="sibTrans" cxnId="{D85383F8-DF15-47F2-B9C9-6F02A8882F09}">
      <dgm:prSet/>
      <dgm:spPr/>
      <dgm:t>
        <a:bodyPr/>
        <a:lstStyle/>
        <a:p>
          <a:pPr algn="ctr"/>
          <a:endParaRPr lang="pl-PL"/>
        </a:p>
      </dgm:t>
    </dgm:pt>
    <dgm:pt modelId="{7C7B72E9-9823-45E0-A118-AE423F445D0E}">
      <dgm:prSet phldrT="[Tekst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pl-PL" sz="3000" b="1" dirty="0">
              <a:solidFill>
                <a:schemeClr val="tx1"/>
              </a:solidFill>
              <a:latin typeface="Calibri" pitchFamily="34" charset="0"/>
            </a:rPr>
            <a:t>KWOTA POMOCY – ZGODNIE Z LSR</a:t>
          </a:r>
        </a:p>
      </dgm:t>
    </dgm:pt>
    <dgm:pt modelId="{991FDC0A-6D33-435D-AFD2-914507B49042}" type="parTrans" cxnId="{7A976910-6DD7-4C3D-95DC-E422CC40A6E2}">
      <dgm:prSet/>
      <dgm:spPr/>
      <dgm:t>
        <a:bodyPr/>
        <a:lstStyle/>
        <a:p>
          <a:pPr algn="ctr"/>
          <a:endParaRPr lang="pl-PL"/>
        </a:p>
      </dgm:t>
    </dgm:pt>
    <dgm:pt modelId="{1CDD0ED8-FDDC-4E7D-9BA6-92DBCF4B6676}" type="sibTrans" cxnId="{7A976910-6DD7-4C3D-95DC-E422CC40A6E2}">
      <dgm:prSet/>
      <dgm:spPr/>
      <dgm:t>
        <a:bodyPr/>
        <a:lstStyle/>
        <a:p>
          <a:pPr algn="ctr"/>
          <a:endParaRPr lang="pl-PL"/>
        </a:p>
      </dgm:t>
    </dgm:pt>
    <dgm:pt modelId="{0ACD7F4D-0E17-488C-A8FC-31A60B62C4C0}">
      <dgm:prSet phldrT="[Tekst]" custT="1"/>
      <dgm:spPr/>
      <dgm:t>
        <a:bodyPr/>
        <a:lstStyle/>
        <a:p>
          <a:pPr algn="ctr"/>
          <a:r>
            <a:rPr lang="pl-PL" sz="2000" dirty="0">
              <a:latin typeface="Calibri" pitchFamily="34" charset="0"/>
            </a:rPr>
            <a:t>OD 50 000 DO WYSOKOŚCI BUDŻETU</a:t>
          </a:r>
        </a:p>
      </dgm:t>
    </dgm:pt>
    <dgm:pt modelId="{9E8BBAE7-39FA-408F-8609-8DA7C27655F5}" type="parTrans" cxnId="{5A686B13-A337-4259-8D83-3B0372BEB579}">
      <dgm:prSet/>
      <dgm:spPr/>
      <dgm:t>
        <a:bodyPr/>
        <a:lstStyle/>
        <a:p>
          <a:pPr algn="ctr"/>
          <a:endParaRPr lang="pl-PL"/>
        </a:p>
      </dgm:t>
    </dgm:pt>
    <dgm:pt modelId="{B24A9D09-FAEF-4CD0-AB72-531ADDCEF888}" type="sibTrans" cxnId="{5A686B13-A337-4259-8D83-3B0372BEB579}">
      <dgm:prSet/>
      <dgm:spPr/>
      <dgm:t>
        <a:bodyPr/>
        <a:lstStyle/>
        <a:p>
          <a:pPr algn="ctr"/>
          <a:endParaRPr lang="pl-PL"/>
        </a:p>
      </dgm:t>
    </dgm:pt>
    <dgm:pt modelId="{E2388B84-E746-4255-9B3F-7B3E4A3D1DEC}">
      <dgm:prSet phldrT="[Tekst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pl-PL" sz="3000" b="1" dirty="0">
              <a:solidFill>
                <a:schemeClr val="tx1"/>
              </a:solidFill>
              <a:latin typeface="Calibri" pitchFamily="34" charset="0"/>
            </a:rPr>
            <a:t>WYPŁATA POMOCY</a:t>
          </a:r>
        </a:p>
      </dgm:t>
    </dgm:pt>
    <dgm:pt modelId="{751EA532-A2BD-4D53-969B-643093261600}" type="parTrans" cxnId="{6414AE31-A9E7-41EC-BDA9-354C410F299F}">
      <dgm:prSet/>
      <dgm:spPr/>
      <dgm:t>
        <a:bodyPr/>
        <a:lstStyle/>
        <a:p>
          <a:pPr algn="ctr"/>
          <a:endParaRPr lang="pl-PL"/>
        </a:p>
      </dgm:t>
    </dgm:pt>
    <dgm:pt modelId="{69FD8A0B-CD1A-452E-B96B-96AF0EF0626E}" type="sibTrans" cxnId="{6414AE31-A9E7-41EC-BDA9-354C410F299F}">
      <dgm:prSet/>
      <dgm:spPr/>
      <dgm:t>
        <a:bodyPr/>
        <a:lstStyle/>
        <a:p>
          <a:pPr algn="ctr"/>
          <a:endParaRPr lang="pl-PL"/>
        </a:p>
      </dgm:t>
    </dgm:pt>
    <dgm:pt modelId="{D218DCB2-64A0-4D36-9423-4249E00186FB}">
      <dgm:prSet phldrT="[Tekst]" custT="1"/>
      <dgm:spPr>
        <a:noFill/>
      </dgm:spPr>
      <dgm:t>
        <a:bodyPr/>
        <a:lstStyle/>
        <a:p>
          <a:pPr algn="ctr"/>
          <a:r>
            <a:rPr lang="pl-PL" sz="2000" dirty="0">
              <a:solidFill>
                <a:schemeClr val="tx1"/>
              </a:solidFill>
              <a:latin typeface="Calibri" pitchFamily="34" charset="0"/>
            </a:rPr>
            <a:t>NIE WIĘCEJ NIŻ 2 TRANSZE</a:t>
          </a:r>
        </a:p>
        <a:p>
          <a:pPr algn="ctr"/>
          <a:r>
            <a:rPr lang="pl-PL" sz="2000" dirty="0">
              <a:solidFill>
                <a:schemeClr val="tx1"/>
              </a:solidFill>
              <a:latin typeface="Calibri" pitchFamily="34" charset="0"/>
            </a:rPr>
            <a:t>PREFINANSOWANIE</a:t>
          </a:r>
        </a:p>
      </dgm:t>
    </dgm:pt>
    <dgm:pt modelId="{DB4429D8-F89B-426B-8C14-0047FF2A7B7B}" type="parTrans" cxnId="{ACF070CD-74AE-4955-98EE-2221FF7751F1}">
      <dgm:prSet/>
      <dgm:spPr/>
      <dgm:t>
        <a:bodyPr/>
        <a:lstStyle/>
        <a:p>
          <a:pPr algn="ctr"/>
          <a:endParaRPr lang="pl-PL"/>
        </a:p>
      </dgm:t>
    </dgm:pt>
    <dgm:pt modelId="{289ED71F-348D-4A7D-9722-A3F5FE3F4F31}" type="sibTrans" cxnId="{ACF070CD-74AE-4955-98EE-2221FF7751F1}">
      <dgm:prSet/>
      <dgm:spPr/>
      <dgm:t>
        <a:bodyPr/>
        <a:lstStyle/>
        <a:p>
          <a:pPr algn="ctr"/>
          <a:endParaRPr lang="pl-PL"/>
        </a:p>
      </dgm:t>
    </dgm:pt>
    <dgm:pt modelId="{D92CDE57-6AE2-4AAD-B1AF-099031A5C0F1}">
      <dgm:prSet phldrT="[Tekst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pl-PL" sz="3000" b="1" dirty="0">
              <a:solidFill>
                <a:schemeClr val="tx1"/>
              </a:solidFill>
              <a:latin typeface="Calibri" pitchFamily="34" charset="0"/>
            </a:rPr>
            <a:t>WYSOKOŚĆ DOFINANSOWANIA</a:t>
          </a:r>
        </a:p>
      </dgm:t>
    </dgm:pt>
    <dgm:pt modelId="{695EB9EC-A9F6-49B8-B55D-EFF622A748CF}" type="parTrans" cxnId="{EC972F0A-9400-491F-BD85-CA3C706ED63C}">
      <dgm:prSet/>
      <dgm:spPr/>
      <dgm:t>
        <a:bodyPr/>
        <a:lstStyle/>
        <a:p>
          <a:endParaRPr lang="pl-PL"/>
        </a:p>
      </dgm:t>
    </dgm:pt>
    <dgm:pt modelId="{47368161-CF75-4837-8DEE-7C397541ED4F}" type="sibTrans" cxnId="{EC972F0A-9400-491F-BD85-CA3C706ED63C}">
      <dgm:prSet/>
      <dgm:spPr/>
      <dgm:t>
        <a:bodyPr/>
        <a:lstStyle/>
        <a:p>
          <a:endParaRPr lang="pl-PL"/>
        </a:p>
      </dgm:t>
    </dgm:pt>
    <dgm:pt modelId="{3BC8A6CF-0F9B-48F5-BC65-590CD678CDCA}" type="pres">
      <dgm:prSet presAssocID="{A9016D24-3C57-498F-941E-E99212A50C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EF846EB-0093-4D9B-BC68-863AE0D2CAC8}" type="pres">
      <dgm:prSet presAssocID="{19440E5D-A792-4674-A566-6ABA2821491D}" presName="parentText" presStyleLbl="node1" presStyleIdx="0" presStyleCnt="5" custScaleY="37783" custLinFactNeighborX="-806" custLinFactNeighborY="-3338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2F0102-D675-4238-8FE3-3C28937F0773}" type="pres">
      <dgm:prSet presAssocID="{19440E5D-A792-4674-A566-6ABA2821491D}" presName="childText" presStyleLbl="revTx" presStyleIdx="0" presStyleCnt="2" custLinFactNeighborX="-168" custLinFactNeighborY="-1903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B58B19-863D-4104-8CF6-BF2DC13F97BA}" type="pres">
      <dgm:prSet presAssocID="{7C7B72E9-9823-45E0-A118-AE423F445D0E}" presName="parentText" presStyleLbl="node1" presStyleIdx="1" presStyleCnt="5" custScaleY="44576" custLinFactNeighborY="-6434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E03F77-9E85-4FAB-801E-E5B1F0934886}" type="pres">
      <dgm:prSet presAssocID="{7C7B72E9-9823-45E0-A118-AE423F445D0E}" presName="childText" presStyleLbl="revTx" presStyleIdx="1" presStyleCnt="2" custScaleY="39728" custLinFactNeighborY="-439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BA68BA-27C8-47A7-8E43-C0ABE7902A33}" type="pres">
      <dgm:prSet presAssocID="{E2388B84-E746-4255-9B3F-7B3E4A3D1DEC}" presName="parentText" presStyleLbl="node1" presStyleIdx="2" presStyleCnt="5" custScaleY="40644" custLinFactY="32851" custLinFactNeighborX="-57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BD5A9A-ABC3-49B5-9E7D-FF454C13163D}" type="pres">
      <dgm:prSet presAssocID="{69FD8A0B-CD1A-452E-B96B-96AF0EF0626E}" presName="spacer" presStyleCnt="0"/>
      <dgm:spPr/>
    </dgm:pt>
    <dgm:pt modelId="{DBEC6C7C-95ED-4CEF-91D4-2EC262B56C7F}" type="pres">
      <dgm:prSet presAssocID="{D218DCB2-64A0-4D36-9423-4249E00186FB}" presName="parentText" presStyleLbl="node1" presStyleIdx="3" presStyleCnt="5" custScaleY="27345" custLinFactY="4894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E5849A-D754-42AC-AC66-4547E0A40AE7}" type="pres">
      <dgm:prSet presAssocID="{289ED71F-348D-4A7D-9722-A3F5FE3F4F31}" presName="spacer" presStyleCnt="0"/>
      <dgm:spPr/>
    </dgm:pt>
    <dgm:pt modelId="{F65EF69C-5341-4FAD-8A39-11182CDFEFEC}" type="pres">
      <dgm:prSet presAssocID="{D92CDE57-6AE2-4AAD-B1AF-099031A5C0F1}" presName="parentText" presStyleLbl="node1" presStyleIdx="4" presStyleCnt="5" custScaleY="39577" custLinFactY="-104470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2B9F46E-48B7-4424-960F-869FB8933CAA}" type="presOf" srcId="{E2388B84-E746-4255-9B3F-7B3E4A3D1DEC}" destId="{27BA68BA-27C8-47A7-8E43-C0ABE7902A33}" srcOrd="0" destOrd="0" presId="urn:microsoft.com/office/officeart/2005/8/layout/vList2"/>
    <dgm:cxn modelId="{2A1309F1-9AA9-4E28-88CD-234F6A920F85}" type="presOf" srcId="{23843A81-7CCE-4363-A5E2-D98504F5B9C5}" destId="{012F0102-D675-4238-8FE3-3C28937F0773}" srcOrd="0" destOrd="0" presId="urn:microsoft.com/office/officeart/2005/8/layout/vList2"/>
    <dgm:cxn modelId="{EC972F0A-9400-491F-BD85-CA3C706ED63C}" srcId="{A9016D24-3C57-498F-941E-E99212A50C5E}" destId="{D92CDE57-6AE2-4AAD-B1AF-099031A5C0F1}" srcOrd="4" destOrd="0" parTransId="{695EB9EC-A9F6-49B8-B55D-EFF622A748CF}" sibTransId="{47368161-CF75-4837-8DEE-7C397541ED4F}"/>
    <dgm:cxn modelId="{D85383F8-DF15-47F2-B9C9-6F02A8882F09}" srcId="{19440E5D-A792-4674-A566-6ABA2821491D}" destId="{23843A81-7CCE-4363-A5E2-D98504F5B9C5}" srcOrd="0" destOrd="0" parTransId="{F949EBBD-9BDB-473F-B9BF-C0870FD8E11A}" sibTransId="{76A6967F-6AC6-4FCA-84AF-804922B1C5DC}"/>
    <dgm:cxn modelId="{366CC76B-70DE-42A3-ADDF-23A1C460C6B1}" type="presOf" srcId="{D92CDE57-6AE2-4AAD-B1AF-099031A5C0F1}" destId="{F65EF69C-5341-4FAD-8A39-11182CDFEFEC}" srcOrd="0" destOrd="0" presId="urn:microsoft.com/office/officeart/2005/8/layout/vList2"/>
    <dgm:cxn modelId="{6414AE31-A9E7-41EC-BDA9-354C410F299F}" srcId="{A9016D24-3C57-498F-941E-E99212A50C5E}" destId="{E2388B84-E746-4255-9B3F-7B3E4A3D1DEC}" srcOrd="2" destOrd="0" parTransId="{751EA532-A2BD-4D53-969B-643093261600}" sibTransId="{69FD8A0B-CD1A-452E-B96B-96AF0EF0626E}"/>
    <dgm:cxn modelId="{1FC7E83A-CB6B-4EC3-82CF-FD10D5C24231}" type="presOf" srcId="{7C7B72E9-9823-45E0-A118-AE423F445D0E}" destId="{76B58B19-863D-4104-8CF6-BF2DC13F97BA}" srcOrd="0" destOrd="0" presId="urn:microsoft.com/office/officeart/2005/8/layout/vList2"/>
    <dgm:cxn modelId="{515D3B96-0245-462E-9BF6-3FB1D43B04D6}" srcId="{A9016D24-3C57-498F-941E-E99212A50C5E}" destId="{19440E5D-A792-4674-A566-6ABA2821491D}" srcOrd="0" destOrd="0" parTransId="{A6FE4620-FD17-4235-B190-9C82FA75EF71}" sibTransId="{F8FCDF3B-ED51-4FE3-9D1F-4DB53B95173E}"/>
    <dgm:cxn modelId="{CEBDA21B-8D10-40ED-8FAA-960D984B5F3A}" type="presOf" srcId="{A9016D24-3C57-498F-941E-E99212A50C5E}" destId="{3BC8A6CF-0F9B-48F5-BC65-590CD678CDCA}" srcOrd="0" destOrd="0" presId="urn:microsoft.com/office/officeart/2005/8/layout/vList2"/>
    <dgm:cxn modelId="{5A686B13-A337-4259-8D83-3B0372BEB579}" srcId="{7C7B72E9-9823-45E0-A118-AE423F445D0E}" destId="{0ACD7F4D-0E17-488C-A8FC-31A60B62C4C0}" srcOrd="0" destOrd="0" parTransId="{9E8BBAE7-39FA-408F-8609-8DA7C27655F5}" sibTransId="{B24A9D09-FAEF-4CD0-AB72-531ADDCEF888}"/>
    <dgm:cxn modelId="{F3E2FBBC-3E01-4FF7-9BD3-2CBDABF15090}" type="presOf" srcId="{19440E5D-A792-4674-A566-6ABA2821491D}" destId="{CEF846EB-0093-4D9B-BC68-863AE0D2CAC8}" srcOrd="0" destOrd="0" presId="urn:microsoft.com/office/officeart/2005/8/layout/vList2"/>
    <dgm:cxn modelId="{C1CD7FBF-A167-4FD0-A527-083C73D3CD71}" type="presOf" srcId="{D218DCB2-64A0-4D36-9423-4249E00186FB}" destId="{DBEC6C7C-95ED-4CEF-91D4-2EC262B56C7F}" srcOrd="0" destOrd="0" presId="urn:microsoft.com/office/officeart/2005/8/layout/vList2"/>
    <dgm:cxn modelId="{930E9D85-E841-48AA-9B9F-723F0B62A8A2}" type="presOf" srcId="{0ACD7F4D-0E17-488C-A8FC-31A60B62C4C0}" destId="{9BE03F77-9E85-4FAB-801E-E5B1F0934886}" srcOrd="0" destOrd="0" presId="urn:microsoft.com/office/officeart/2005/8/layout/vList2"/>
    <dgm:cxn modelId="{7A976910-6DD7-4C3D-95DC-E422CC40A6E2}" srcId="{A9016D24-3C57-498F-941E-E99212A50C5E}" destId="{7C7B72E9-9823-45E0-A118-AE423F445D0E}" srcOrd="1" destOrd="0" parTransId="{991FDC0A-6D33-435D-AFD2-914507B49042}" sibTransId="{1CDD0ED8-FDDC-4E7D-9BA6-92DBCF4B6676}"/>
    <dgm:cxn modelId="{ACF070CD-74AE-4955-98EE-2221FF7751F1}" srcId="{A9016D24-3C57-498F-941E-E99212A50C5E}" destId="{D218DCB2-64A0-4D36-9423-4249E00186FB}" srcOrd="3" destOrd="0" parTransId="{DB4429D8-F89B-426B-8C14-0047FF2A7B7B}" sibTransId="{289ED71F-348D-4A7D-9722-A3F5FE3F4F31}"/>
    <dgm:cxn modelId="{A25DD623-927C-46C8-9631-DF703616C046}" type="presParOf" srcId="{3BC8A6CF-0F9B-48F5-BC65-590CD678CDCA}" destId="{CEF846EB-0093-4D9B-BC68-863AE0D2CAC8}" srcOrd="0" destOrd="0" presId="urn:microsoft.com/office/officeart/2005/8/layout/vList2"/>
    <dgm:cxn modelId="{9C825F2B-E313-4A5A-B237-C7444F10AF7C}" type="presParOf" srcId="{3BC8A6CF-0F9B-48F5-BC65-590CD678CDCA}" destId="{012F0102-D675-4238-8FE3-3C28937F0773}" srcOrd="1" destOrd="0" presId="urn:microsoft.com/office/officeart/2005/8/layout/vList2"/>
    <dgm:cxn modelId="{CC4D72DD-6C47-444B-B326-AC60C560D9DF}" type="presParOf" srcId="{3BC8A6CF-0F9B-48F5-BC65-590CD678CDCA}" destId="{76B58B19-863D-4104-8CF6-BF2DC13F97BA}" srcOrd="2" destOrd="0" presId="urn:microsoft.com/office/officeart/2005/8/layout/vList2"/>
    <dgm:cxn modelId="{B0B9A10C-8E45-41EA-BCB5-240284F0F0C1}" type="presParOf" srcId="{3BC8A6CF-0F9B-48F5-BC65-590CD678CDCA}" destId="{9BE03F77-9E85-4FAB-801E-E5B1F0934886}" srcOrd="3" destOrd="0" presId="urn:microsoft.com/office/officeart/2005/8/layout/vList2"/>
    <dgm:cxn modelId="{066DB8C9-6FD3-4E78-A165-B12BB3B49C2A}" type="presParOf" srcId="{3BC8A6CF-0F9B-48F5-BC65-590CD678CDCA}" destId="{27BA68BA-27C8-47A7-8E43-C0ABE7902A33}" srcOrd="4" destOrd="0" presId="urn:microsoft.com/office/officeart/2005/8/layout/vList2"/>
    <dgm:cxn modelId="{5C4E05D6-E785-4656-B141-E7CBAE19BE9A}" type="presParOf" srcId="{3BC8A6CF-0F9B-48F5-BC65-590CD678CDCA}" destId="{D2BD5A9A-ABC3-49B5-9E7D-FF454C13163D}" srcOrd="5" destOrd="0" presId="urn:microsoft.com/office/officeart/2005/8/layout/vList2"/>
    <dgm:cxn modelId="{8519CC6C-A2F9-414C-95C7-D569D57BA61B}" type="presParOf" srcId="{3BC8A6CF-0F9B-48F5-BC65-590CD678CDCA}" destId="{DBEC6C7C-95ED-4CEF-91D4-2EC262B56C7F}" srcOrd="6" destOrd="0" presId="urn:microsoft.com/office/officeart/2005/8/layout/vList2"/>
    <dgm:cxn modelId="{05695289-F0EC-4653-B4EF-01C788CC129C}" type="presParOf" srcId="{3BC8A6CF-0F9B-48F5-BC65-590CD678CDCA}" destId="{C3E5849A-D754-42AC-AC66-4547E0A40AE7}" srcOrd="7" destOrd="0" presId="urn:microsoft.com/office/officeart/2005/8/layout/vList2"/>
    <dgm:cxn modelId="{445770A1-364B-4441-BBE9-27D0736AF4C1}" type="presParOf" srcId="{3BC8A6CF-0F9B-48F5-BC65-590CD678CDCA}" destId="{F65EF69C-5341-4FAD-8A39-11182CDFEFE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65DF607-D847-4E81-A018-F25DDDCC287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031469E-ACC5-45B9-BFF2-37D71807D4EA}">
      <dgm:prSet phldrT="[Tekst]" custT="1"/>
      <dgm:spPr/>
      <dgm:t>
        <a:bodyPr/>
        <a:lstStyle/>
        <a:p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Osoba fizyczna</a:t>
          </a:r>
          <a:endParaRPr lang="pl-PL" sz="2000" b="1" dirty="0"/>
        </a:p>
      </dgm:t>
    </dgm:pt>
    <dgm:pt modelId="{FC018BF3-8EE9-4C71-B4E6-02BBB6BECE5D}" type="parTrans" cxnId="{BA5CD4FE-3428-4605-B47F-5A71FD1A82CB}">
      <dgm:prSet/>
      <dgm:spPr/>
      <dgm:t>
        <a:bodyPr/>
        <a:lstStyle/>
        <a:p>
          <a:endParaRPr lang="pl-PL"/>
        </a:p>
      </dgm:t>
    </dgm:pt>
    <dgm:pt modelId="{D044D77F-DF37-4270-9AFC-EC4124C3201F}" type="sibTrans" cxnId="{BA5CD4FE-3428-4605-B47F-5A71FD1A82CB}">
      <dgm:prSet/>
      <dgm:spPr/>
      <dgm:t>
        <a:bodyPr/>
        <a:lstStyle/>
        <a:p>
          <a:endParaRPr lang="pl-PL"/>
        </a:p>
      </dgm:t>
    </dgm:pt>
    <dgm:pt modelId="{798A6286-0226-4F3D-BB23-427A9DD8583D}">
      <dgm:prSet phldrT="[Tekst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pl-PL" sz="1600" dirty="0">
              <a:latin typeface="Calibri" panose="020F0502020204030204" pitchFamily="34" charset="0"/>
              <a:cs typeface="Calibri" panose="020F0502020204030204" pitchFamily="34" charset="0"/>
            </a:rPr>
            <a:t>jest obywatelem państwa członkowskiego UE,</a:t>
          </a:r>
          <a:endParaRPr lang="pl-PL" sz="1600" dirty="0"/>
        </a:p>
      </dgm:t>
    </dgm:pt>
    <dgm:pt modelId="{8D387C82-1C06-410C-A345-4DE986443E3E}" type="parTrans" cxnId="{5CCAB429-AF09-4B17-80B0-CE23FFAF62C9}">
      <dgm:prSet/>
      <dgm:spPr/>
      <dgm:t>
        <a:bodyPr/>
        <a:lstStyle/>
        <a:p>
          <a:endParaRPr lang="pl-PL"/>
        </a:p>
      </dgm:t>
    </dgm:pt>
    <dgm:pt modelId="{F9EDD699-6548-48C4-A00C-A7F2F6DD90D2}" type="sibTrans" cxnId="{5CCAB429-AF09-4B17-80B0-CE23FFAF62C9}">
      <dgm:prSet/>
      <dgm:spPr/>
      <dgm:t>
        <a:bodyPr/>
        <a:lstStyle/>
        <a:p>
          <a:endParaRPr lang="pl-PL"/>
        </a:p>
      </dgm:t>
    </dgm:pt>
    <dgm:pt modelId="{B8631D57-B94E-4FF5-A6B8-EE6F18AE3B4F}">
      <dgm:prSet phldrT="[Tekst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pl-PL" sz="1600" dirty="0">
              <a:latin typeface="Calibri" panose="020F0502020204030204" pitchFamily="34" charset="0"/>
              <a:cs typeface="Calibri" panose="020F0502020204030204" pitchFamily="34" charset="0"/>
            </a:rPr>
            <a:t>jest pełnoletnia,</a:t>
          </a:r>
          <a:endParaRPr lang="pl-PL" sz="1600" dirty="0"/>
        </a:p>
      </dgm:t>
    </dgm:pt>
    <dgm:pt modelId="{192FC0A8-FA84-4736-9B69-59E5AC7F5C23}" type="parTrans" cxnId="{8532BD04-48FE-4242-A2C5-A192A3F7B049}">
      <dgm:prSet/>
      <dgm:spPr/>
      <dgm:t>
        <a:bodyPr/>
        <a:lstStyle/>
        <a:p>
          <a:endParaRPr lang="pl-PL"/>
        </a:p>
      </dgm:t>
    </dgm:pt>
    <dgm:pt modelId="{5D0998B5-2EF0-45F2-8103-7CF77C27C83B}" type="sibTrans" cxnId="{8532BD04-48FE-4242-A2C5-A192A3F7B049}">
      <dgm:prSet/>
      <dgm:spPr/>
      <dgm:t>
        <a:bodyPr/>
        <a:lstStyle/>
        <a:p>
          <a:endParaRPr lang="pl-PL"/>
        </a:p>
      </dgm:t>
    </dgm:pt>
    <dgm:pt modelId="{78C8E18B-AE5E-430C-8A00-460A38878065}">
      <dgm:prSet phldrT="[Tekst]" custT="1"/>
      <dgm:spPr/>
      <dgm:t>
        <a:bodyPr/>
        <a:lstStyle/>
        <a:p>
          <a:r>
            <a:rPr lang="pl-PL" sz="1600" dirty="0">
              <a:latin typeface="Calibri" panose="020F0502020204030204" pitchFamily="34" charset="0"/>
              <a:cs typeface="Calibri" panose="020F0502020204030204" pitchFamily="34" charset="0"/>
            </a:rPr>
            <a:t>ma miejsce zamieszkania na obszarze wiejskim objętym LSR (zamieszkanie jest równoznaczne z zameldowaniem);</a:t>
          </a:r>
          <a:endParaRPr lang="pl-PL" sz="1600" dirty="0"/>
        </a:p>
      </dgm:t>
    </dgm:pt>
    <dgm:pt modelId="{E58A3F74-EBA9-4D52-9EF1-972D7D57B713}" type="parTrans" cxnId="{A058B018-8740-4E84-A3CD-F7A384CF5E98}">
      <dgm:prSet/>
      <dgm:spPr/>
      <dgm:t>
        <a:bodyPr/>
        <a:lstStyle/>
        <a:p>
          <a:endParaRPr lang="pl-PL"/>
        </a:p>
      </dgm:t>
    </dgm:pt>
    <dgm:pt modelId="{326B0205-D107-47BE-AFEF-A8FE9AE586EB}" type="sibTrans" cxnId="{A058B018-8740-4E84-A3CD-F7A384CF5E98}">
      <dgm:prSet/>
      <dgm:spPr/>
      <dgm:t>
        <a:bodyPr/>
        <a:lstStyle/>
        <a:p>
          <a:endParaRPr lang="pl-PL"/>
        </a:p>
      </dgm:t>
    </dgm:pt>
    <dgm:pt modelId="{B01DE085-2939-48A5-9944-7E01DBD67ACB}" type="pres">
      <dgm:prSet presAssocID="{B65DF607-D847-4E81-A018-F25DDDCC287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CB587F2C-8F11-4339-AE03-A24BA893FED8}" type="pres">
      <dgm:prSet presAssocID="{A031469E-ACC5-45B9-BFF2-37D71807D4EA}" presName="thickLine" presStyleLbl="alignNode1" presStyleIdx="0" presStyleCnt="1"/>
      <dgm:spPr/>
    </dgm:pt>
    <dgm:pt modelId="{B0245571-4D42-4EFB-AD51-CF017974BCC1}" type="pres">
      <dgm:prSet presAssocID="{A031469E-ACC5-45B9-BFF2-37D71807D4EA}" presName="horz1" presStyleCnt="0"/>
      <dgm:spPr/>
    </dgm:pt>
    <dgm:pt modelId="{64A959A1-1500-475E-90A6-BD68FE815E25}" type="pres">
      <dgm:prSet presAssocID="{A031469E-ACC5-45B9-BFF2-37D71807D4EA}" presName="tx1" presStyleLbl="revTx" presStyleIdx="0" presStyleCnt="4"/>
      <dgm:spPr/>
      <dgm:t>
        <a:bodyPr/>
        <a:lstStyle/>
        <a:p>
          <a:endParaRPr lang="pl-PL"/>
        </a:p>
      </dgm:t>
    </dgm:pt>
    <dgm:pt modelId="{8FC1FCD4-C13D-46F1-9F6B-AEDF5CD2E97B}" type="pres">
      <dgm:prSet presAssocID="{A031469E-ACC5-45B9-BFF2-37D71807D4EA}" presName="vert1" presStyleCnt="0"/>
      <dgm:spPr/>
    </dgm:pt>
    <dgm:pt modelId="{3EDD775D-991B-4944-8192-20BDFFED47B9}" type="pres">
      <dgm:prSet presAssocID="{798A6286-0226-4F3D-BB23-427A9DD8583D}" presName="vertSpace2a" presStyleCnt="0"/>
      <dgm:spPr/>
    </dgm:pt>
    <dgm:pt modelId="{12A9CA51-A739-4A77-B7F6-016B801DAEF5}" type="pres">
      <dgm:prSet presAssocID="{798A6286-0226-4F3D-BB23-427A9DD8583D}" presName="horz2" presStyleCnt="0"/>
      <dgm:spPr/>
    </dgm:pt>
    <dgm:pt modelId="{26A6A6AC-F1CD-4D07-8AA4-459A563A9F65}" type="pres">
      <dgm:prSet presAssocID="{798A6286-0226-4F3D-BB23-427A9DD8583D}" presName="horzSpace2" presStyleCnt="0"/>
      <dgm:spPr/>
    </dgm:pt>
    <dgm:pt modelId="{C6D51EB9-246E-4DFD-ABC4-D016CD156169}" type="pres">
      <dgm:prSet presAssocID="{798A6286-0226-4F3D-BB23-427A9DD8583D}" presName="tx2" presStyleLbl="revTx" presStyleIdx="1" presStyleCnt="4" custScaleY="43493"/>
      <dgm:spPr/>
      <dgm:t>
        <a:bodyPr/>
        <a:lstStyle/>
        <a:p>
          <a:endParaRPr lang="pl-PL"/>
        </a:p>
      </dgm:t>
    </dgm:pt>
    <dgm:pt modelId="{054CAF1A-1788-45A1-8DE7-4FCE2178EF5C}" type="pres">
      <dgm:prSet presAssocID="{798A6286-0226-4F3D-BB23-427A9DD8583D}" presName="vert2" presStyleCnt="0"/>
      <dgm:spPr/>
    </dgm:pt>
    <dgm:pt modelId="{B385201D-2F37-4079-A190-35F7934436D2}" type="pres">
      <dgm:prSet presAssocID="{798A6286-0226-4F3D-BB23-427A9DD8583D}" presName="thinLine2b" presStyleLbl="callout" presStyleIdx="0" presStyleCnt="3"/>
      <dgm:spPr/>
    </dgm:pt>
    <dgm:pt modelId="{A6511FDE-6597-41E5-9C39-464D57110F7F}" type="pres">
      <dgm:prSet presAssocID="{798A6286-0226-4F3D-BB23-427A9DD8583D}" presName="vertSpace2b" presStyleCnt="0"/>
      <dgm:spPr/>
    </dgm:pt>
    <dgm:pt modelId="{AC8A92C3-592E-4C16-99D0-2A7FEA4787CB}" type="pres">
      <dgm:prSet presAssocID="{B8631D57-B94E-4FF5-A6B8-EE6F18AE3B4F}" presName="horz2" presStyleCnt="0"/>
      <dgm:spPr/>
    </dgm:pt>
    <dgm:pt modelId="{87A5C7DF-8326-4E42-AE69-3BA641FF6015}" type="pres">
      <dgm:prSet presAssocID="{B8631D57-B94E-4FF5-A6B8-EE6F18AE3B4F}" presName="horzSpace2" presStyleCnt="0"/>
      <dgm:spPr/>
    </dgm:pt>
    <dgm:pt modelId="{82701012-AE8D-45E8-9999-143C868FA135}" type="pres">
      <dgm:prSet presAssocID="{B8631D57-B94E-4FF5-A6B8-EE6F18AE3B4F}" presName="tx2" presStyleLbl="revTx" presStyleIdx="2" presStyleCnt="4" custScaleY="35598"/>
      <dgm:spPr/>
      <dgm:t>
        <a:bodyPr/>
        <a:lstStyle/>
        <a:p>
          <a:endParaRPr lang="pl-PL"/>
        </a:p>
      </dgm:t>
    </dgm:pt>
    <dgm:pt modelId="{0932E62C-7274-47E5-A5DA-6F57EB910480}" type="pres">
      <dgm:prSet presAssocID="{B8631D57-B94E-4FF5-A6B8-EE6F18AE3B4F}" presName="vert2" presStyleCnt="0"/>
      <dgm:spPr/>
    </dgm:pt>
    <dgm:pt modelId="{6E43998C-501F-472B-A121-626519DFA2B4}" type="pres">
      <dgm:prSet presAssocID="{B8631D57-B94E-4FF5-A6B8-EE6F18AE3B4F}" presName="thinLine2b" presStyleLbl="callout" presStyleIdx="1" presStyleCnt="3"/>
      <dgm:spPr/>
    </dgm:pt>
    <dgm:pt modelId="{250AE6F1-3BE3-4062-9698-8C8A3A6DC397}" type="pres">
      <dgm:prSet presAssocID="{B8631D57-B94E-4FF5-A6B8-EE6F18AE3B4F}" presName="vertSpace2b" presStyleCnt="0"/>
      <dgm:spPr/>
    </dgm:pt>
    <dgm:pt modelId="{5A86DEE1-B6A9-412E-8CB9-F151B84730B3}" type="pres">
      <dgm:prSet presAssocID="{78C8E18B-AE5E-430C-8A00-460A38878065}" presName="horz2" presStyleCnt="0"/>
      <dgm:spPr/>
    </dgm:pt>
    <dgm:pt modelId="{8F5E4814-9ADB-4202-97FC-0C03568281DC}" type="pres">
      <dgm:prSet presAssocID="{78C8E18B-AE5E-430C-8A00-460A38878065}" presName="horzSpace2" presStyleCnt="0"/>
      <dgm:spPr/>
    </dgm:pt>
    <dgm:pt modelId="{F5CF6198-D0BB-4514-B057-77398035C58A}" type="pres">
      <dgm:prSet presAssocID="{78C8E18B-AE5E-430C-8A00-460A38878065}" presName="tx2" presStyleLbl="revTx" presStyleIdx="3" presStyleCnt="4" custScaleY="44135"/>
      <dgm:spPr/>
      <dgm:t>
        <a:bodyPr/>
        <a:lstStyle/>
        <a:p>
          <a:endParaRPr lang="pl-PL"/>
        </a:p>
      </dgm:t>
    </dgm:pt>
    <dgm:pt modelId="{5AC2BC0A-391F-4EA1-9A1F-129130BC764D}" type="pres">
      <dgm:prSet presAssocID="{78C8E18B-AE5E-430C-8A00-460A38878065}" presName="vert2" presStyleCnt="0"/>
      <dgm:spPr/>
    </dgm:pt>
    <dgm:pt modelId="{5FA9277E-A905-4932-BBFD-2E03C97DA176}" type="pres">
      <dgm:prSet presAssocID="{78C8E18B-AE5E-430C-8A00-460A38878065}" presName="thinLine2b" presStyleLbl="callout" presStyleIdx="2" presStyleCnt="3"/>
      <dgm:spPr/>
    </dgm:pt>
    <dgm:pt modelId="{8DCD4806-3C6E-493A-8185-5C93270CA5B4}" type="pres">
      <dgm:prSet presAssocID="{78C8E18B-AE5E-430C-8A00-460A38878065}" presName="vertSpace2b" presStyleCnt="0"/>
      <dgm:spPr/>
    </dgm:pt>
  </dgm:ptLst>
  <dgm:cxnLst>
    <dgm:cxn modelId="{BA5CD4FE-3428-4605-B47F-5A71FD1A82CB}" srcId="{B65DF607-D847-4E81-A018-F25DDDCC2873}" destId="{A031469E-ACC5-45B9-BFF2-37D71807D4EA}" srcOrd="0" destOrd="0" parTransId="{FC018BF3-8EE9-4C71-B4E6-02BBB6BECE5D}" sibTransId="{D044D77F-DF37-4270-9AFC-EC4124C3201F}"/>
    <dgm:cxn modelId="{70CA644C-54E6-44C1-85DA-04E747E03F12}" type="presOf" srcId="{798A6286-0226-4F3D-BB23-427A9DD8583D}" destId="{C6D51EB9-246E-4DFD-ABC4-D016CD156169}" srcOrd="0" destOrd="0" presId="urn:microsoft.com/office/officeart/2008/layout/LinedList"/>
    <dgm:cxn modelId="{8532BD04-48FE-4242-A2C5-A192A3F7B049}" srcId="{A031469E-ACC5-45B9-BFF2-37D71807D4EA}" destId="{B8631D57-B94E-4FF5-A6B8-EE6F18AE3B4F}" srcOrd="1" destOrd="0" parTransId="{192FC0A8-FA84-4736-9B69-59E5AC7F5C23}" sibTransId="{5D0998B5-2EF0-45F2-8103-7CF77C27C83B}"/>
    <dgm:cxn modelId="{5CCAB429-AF09-4B17-80B0-CE23FFAF62C9}" srcId="{A031469E-ACC5-45B9-BFF2-37D71807D4EA}" destId="{798A6286-0226-4F3D-BB23-427A9DD8583D}" srcOrd="0" destOrd="0" parTransId="{8D387C82-1C06-410C-A345-4DE986443E3E}" sibTransId="{F9EDD699-6548-48C4-A00C-A7F2F6DD90D2}"/>
    <dgm:cxn modelId="{C833C600-1EEB-4042-B161-CC34A3D6A0BF}" type="presOf" srcId="{78C8E18B-AE5E-430C-8A00-460A38878065}" destId="{F5CF6198-D0BB-4514-B057-77398035C58A}" srcOrd="0" destOrd="0" presId="urn:microsoft.com/office/officeart/2008/layout/LinedList"/>
    <dgm:cxn modelId="{B0657F1F-B135-456E-81BF-1EEFB127A071}" type="presOf" srcId="{B8631D57-B94E-4FF5-A6B8-EE6F18AE3B4F}" destId="{82701012-AE8D-45E8-9999-143C868FA135}" srcOrd="0" destOrd="0" presId="urn:microsoft.com/office/officeart/2008/layout/LinedList"/>
    <dgm:cxn modelId="{D9B48D4B-FB11-417F-8C5F-BB4769C157BF}" type="presOf" srcId="{A031469E-ACC5-45B9-BFF2-37D71807D4EA}" destId="{64A959A1-1500-475E-90A6-BD68FE815E25}" srcOrd="0" destOrd="0" presId="urn:microsoft.com/office/officeart/2008/layout/LinedList"/>
    <dgm:cxn modelId="{1512D1F1-CB22-477D-A069-EB6313C4467E}" type="presOf" srcId="{B65DF607-D847-4E81-A018-F25DDDCC2873}" destId="{B01DE085-2939-48A5-9944-7E01DBD67ACB}" srcOrd="0" destOrd="0" presId="urn:microsoft.com/office/officeart/2008/layout/LinedList"/>
    <dgm:cxn modelId="{A058B018-8740-4E84-A3CD-F7A384CF5E98}" srcId="{A031469E-ACC5-45B9-BFF2-37D71807D4EA}" destId="{78C8E18B-AE5E-430C-8A00-460A38878065}" srcOrd="2" destOrd="0" parTransId="{E58A3F74-EBA9-4D52-9EF1-972D7D57B713}" sibTransId="{326B0205-D107-47BE-AFEF-A8FE9AE586EB}"/>
    <dgm:cxn modelId="{59A948A2-FB18-4077-9013-FF1A4C3AEE1F}" type="presParOf" srcId="{B01DE085-2939-48A5-9944-7E01DBD67ACB}" destId="{CB587F2C-8F11-4339-AE03-A24BA893FED8}" srcOrd="0" destOrd="0" presId="urn:microsoft.com/office/officeart/2008/layout/LinedList"/>
    <dgm:cxn modelId="{4F5BBAAE-CDDF-45D9-B15B-DFDE7C3A4D84}" type="presParOf" srcId="{B01DE085-2939-48A5-9944-7E01DBD67ACB}" destId="{B0245571-4D42-4EFB-AD51-CF017974BCC1}" srcOrd="1" destOrd="0" presId="urn:microsoft.com/office/officeart/2008/layout/LinedList"/>
    <dgm:cxn modelId="{099146BB-59F0-4FEA-B459-B6EE3401A375}" type="presParOf" srcId="{B0245571-4D42-4EFB-AD51-CF017974BCC1}" destId="{64A959A1-1500-475E-90A6-BD68FE815E25}" srcOrd="0" destOrd="0" presId="urn:microsoft.com/office/officeart/2008/layout/LinedList"/>
    <dgm:cxn modelId="{EC5DF639-8149-4253-BB34-70DDD0AEA08A}" type="presParOf" srcId="{B0245571-4D42-4EFB-AD51-CF017974BCC1}" destId="{8FC1FCD4-C13D-46F1-9F6B-AEDF5CD2E97B}" srcOrd="1" destOrd="0" presId="urn:microsoft.com/office/officeart/2008/layout/LinedList"/>
    <dgm:cxn modelId="{E690CEAA-ED0B-4A5E-BA30-95726C9D49B8}" type="presParOf" srcId="{8FC1FCD4-C13D-46F1-9F6B-AEDF5CD2E97B}" destId="{3EDD775D-991B-4944-8192-20BDFFED47B9}" srcOrd="0" destOrd="0" presId="urn:microsoft.com/office/officeart/2008/layout/LinedList"/>
    <dgm:cxn modelId="{0EEF9E7E-4E29-4849-8BD7-36B8C1B71A8D}" type="presParOf" srcId="{8FC1FCD4-C13D-46F1-9F6B-AEDF5CD2E97B}" destId="{12A9CA51-A739-4A77-B7F6-016B801DAEF5}" srcOrd="1" destOrd="0" presId="urn:microsoft.com/office/officeart/2008/layout/LinedList"/>
    <dgm:cxn modelId="{686D35E5-9063-4787-8521-741947B2FE6E}" type="presParOf" srcId="{12A9CA51-A739-4A77-B7F6-016B801DAEF5}" destId="{26A6A6AC-F1CD-4D07-8AA4-459A563A9F65}" srcOrd="0" destOrd="0" presId="urn:microsoft.com/office/officeart/2008/layout/LinedList"/>
    <dgm:cxn modelId="{193A24E1-BC53-4D9C-BF94-C9F2351611A0}" type="presParOf" srcId="{12A9CA51-A739-4A77-B7F6-016B801DAEF5}" destId="{C6D51EB9-246E-4DFD-ABC4-D016CD156169}" srcOrd="1" destOrd="0" presId="urn:microsoft.com/office/officeart/2008/layout/LinedList"/>
    <dgm:cxn modelId="{D0223242-4B8A-41EC-AF90-81B7FFB49763}" type="presParOf" srcId="{12A9CA51-A739-4A77-B7F6-016B801DAEF5}" destId="{054CAF1A-1788-45A1-8DE7-4FCE2178EF5C}" srcOrd="2" destOrd="0" presId="urn:microsoft.com/office/officeart/2008/layout/LinedList"/>
    <dgm:cxn modelId="{178A32D4-2C81-46A0-A2D7-F02E6C4FFD5B}" type="presParOf" srcId="{8FC1FCD4-C13D-46F1-9F6B-AEDF5CD2E97B}" destId="{B385201D-2F37-4079-A190-35F7934436D2}" srcOrd="2" destOrd="0" presId="urn:microsoft.com/office/officeart/2008/layout/LinedList"/>
    <dgm:cxn modelId="{3BC05EC5-97AE-4E1F-A54F-1C64AE9F26CC}" type="presParOf" srcId="{8FC1FCD4-C13D-46F1-9F6B-AEDF5CD2E97B}" destId="{A6511FDE-6597-41E5-9C39-464D57110F7F}" srcOrd="3" destOrd="0" presId="urn:microsoft.com/office/officeart/2008/layout/LinedList"/>
    <dgm:cxn modelId="{2405B8D2-2047-4E28-9A92-9B40190D5503}" type="presParOf" srcId="{8FC1FCD4-C13D-46F1-9F6B-AEDF5CD2E97B}" destId="{AC8A92C3-592E-4C16-99D0-2A7FEA4787CB}" srcOrd="4" destOrd="0" presId="urn:microsoft.com/office/officeart/2008/layout/LinedList"/>
    <dgm:cxn modelId="{FF7A596C-C30D-4856-A795-6EA2304DF043}" type="presParOf" srcId="{AC8A92C3-592E-4C16-99D0-2A7FEA4787CB}" destId="{87A5C7DF-8326-4E42-AE69-3BA641FF6015}" srcOrd="0" destOrd="0" presId="urn:microsoft.com/office/officeart/2008/layout/LinedList"/>
    <dgm:cxn modelId="{4CFFE57E-319F-4C8B-A906-2E1CCD5E3838}" type="presParOf" srcId="{AC8A92C3-592E-4C16-99D0-2A7FEA4787CB}" destId="{82701012-AE8D-45E8-9999-143C868FA135}" srcOrd="1" destOrd="0" presId="urn:microsoft.com/office/officeart/2008/layout/LinedList"/>
    <dgm:cxn modelId="{C1A8DB90-E07A-4D44-8CF0-5B360C9DB810}" type="presParOf" srcId="{AC8A92C3-592E-4C16-99D0-2A7FEA4787CB}" destId="{0932E62C-7274-47E5-A5DA-6F57EB910480}" srcOrd="2" destOrd="0" presId="urn:microsoft.com/office/officeart/2008/layout/LinedList"/>
    <dgm:cxn modelId="{E3BD2175-3418-484B-97FA-5A7188191E00}" type="presParOf" srcId="{8FC1FCD4-C13D-46F1-9F6B-AEDF5CD2E97B}" destId="{6E43998C-501F-472B-A121-626519DFA2B4}" srcOrd="5" destOrd="0" presId="urn:microsoft.com/office/officeart/2008/layout/LinedList"/>
    <dgm:cxn modelId="{ABD195F8-5688-4EE8-B443-BC423C1011A9}" type="presParOf" srcId="{8FC1FCD4-C13D-46F1-9F6B-AEDF5CD2E97B}" destId="{250AE6F1-3BE3-4062-9698-8C8A3A6DC397}" srcOrd="6" destOrd="0" presId="urn:microsoft.com/office/officeart/2008/layout/LinedList"/>
    <dgm:cxn modelId="{5ED1250F-3420-4FF8-A68F-DC4EBCD628E6}" type="presParOf" srcId="{8FC1FCD4-C13D-46F1-9F6B-AEDF5CD2E97B}" destId="{5A86DEE1-B6A9-412E-8CB9-F151B84730B3}" srcOrd="7" destOrd="0" presId="urn:microsoft.com/office/officeart/2008/layout/LinedList"/>
    <dgm:cxn modelId="{41DF3F4D-9F7D-4352-A2DD-AD59BD2A1F4C}" type="presParOf" srcId="{5A86DEE1-B6A9-412E-8CB9-F151B84730B3}" destId="{8F5E4814-9ADB-4202-97FC-0C03568281DC}" srcOrd="0" destOrd="0" presId="urn:microsoft.com/office/officeart/2008/layout/LinedList"/>
    <dgm:cxn modelId="{0A64D50B-868A-4DC0-B661-E7EF9F1B6483}" type="presParOf" srcId="{5A86DEE1-B6A9-412E-8CB9-F151B84730B3}" destId="{F5CF6198-D0BB-4514-B057-77398035C58A}" srcOrd="1" destOrd="0" presId="urn:microsoft.com/office/officeart/2008/layout/LinedList"/>
    <dgm:cxn modelId="{A4FC549C-7140-47F3-9630-B8930F1BEE83}" type="presParOf" srcId="{5A86DEE1-B6A9-412E-8CB9-F151B84730B3}" destId="{5AC2BC0A-391F-4EA1-9A1F-129130BC764D}" srcOrd="2" destOrd="0" presId="urn:microsoft.com/office/officeart/2008/layout/LinedList"/>
    <dgm:cxn modelId="{E3C8DFED-ADF0-4A16-A53C-0E6142DF4370}" type="presParOf" srcId="{8FC1FCD4-C13D-46F1-9F6B-AEDF5CD2E97B}" destId="{5FA9277E-A905-4932-BBFD-2E03C97DA176}" srcOrd="8" destOrd="0" presId="urn:microsoft.com/office/officeart/2008/layout/LinedList"/>
    <dgm:cxn modelId="{3ED2A1A6-E1F4-48EF-84E6-4743E25A0819}" type="presParOf" srcId="{8FC1FCD4-C13D-46F1-9F6B-AEDF5CD2E97B}" destId="{8DCD4806-3C6E-493A-8185-5C93270CA5B4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65DF607-D847-4E81-A018-F25DDDCC287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031469E-ACC5-45B9-BFF2-37D71807D4EA}">
      <dgm:prSet phldrT="[Tekst]" custT="1"/>
      <dgm:spPr/>
      <dgm:t>
        <a:bodyPr/>
        <a:lstStyle/>
        <a:p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Osoba prawna</a:t>
          </a:r>
          <a:endParaRPr lang="pl-PL" sz="2000" b="1" dirty="0"/>
        </a:p>
      </dgm:t>
    </dgm:pt>
    <dgm:pt modelId="{FC018BF3-8EE9-4C71-B4E6-02BBB6BECE5D}" type="parTrans" cxnId="{BA5CD4FE-3428-4605-B47F-5A71FD1A82CB}">
      <dgm:prSet/>
      <dgm:spPr/>
      <dgm:t>
        <a:bodyPr/>
        <a:lstStyle/>
        <a:p>
          <a:endParaRPr lang="pl-PL"/>
        </a:p>
      </dgm:t>
    </dgm:pt>
    <dgm:pt modelId="{D044D77F-DF37-4270-9AFC-EC4124C3201F}" type="sibTrans" cxnId="{BA5CD4FE-3428-4605-B47F-5A71FD1A82CB}">
      <dgm:prSet/>
      <dgm:spPr/>
      <dgm:t>
        <a:bodyPr/>
        <a:lstStyle/>
        <a:p>
          <a:endParaRPr lang="pl-PL"/>
        </a:p>
      </dgm:t>
    </dgm:pt>
    <dgm:pt modelId="{798A6286-0226-4F3D-BB23-427A9DD8583D}">
      <dgm:prSet phldrT="[Tekst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pl-PL" sz="1800" dirty="0">
              <a:latin typeface="Calibri" panose="020F0502020204030204" pitchFamily="34" charset="0"/>
              <a:cs typeface="Calibri" panose="020F0502020204030204" pitchFamily="34" charset="0"/>
            </a:rPr>
            <a:t>z wyłączeniem województwa,</a:t>
          </a:r>
          <a:endParaRPr lang="pl-PL" sz="1800" dirty="0"/>
        </a:p>
      </dgm:t>
    </dgm:pt>
    <dgm:pt modelId="{8D387C82-1C06-410C-A345-4DE986443E3E}" type="parTrans" cxnId="{5CCAB429-AF09-4B17-80B0-CE23FFAF62C9}">
      <dgm:prSet/>
      <dgm:spPr/>
      <dgm:t>
        <a:bodyPr/>
        <a:lstStyle/>
        <a:p>
          <a:endParaRPr lang="pl-PL"/>
        </a:p>
      </dgm:t>
    </dgm:pt>
    <dgm:pt modelId="{F9EDD699-6548-48C4-A00C-A7F2F6DD90D2}" type="sibTrans" cxnId="{5CCAB429-AF09-4B17-80B0-CE23FFAF62C9}">
      <dgm:prSet/>
      <dgm:spPr/>
      <dgm:t>
        <a:bodyPr/>
        <a:lstStyle/>
        <a:p>
          <a:endParaRPr lang="pl-PL"/>
        </a:p>
      </dgm:t>
    </dgm:pt>
    <dgm:pt modelId="{B01DE085-2939-48A5-9944-7E01DBD67ACB}" type="pres">
      <dgm:prSet presAssocID="{B65DF607-D847-4E81-A018-F25DDDCC287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CB587F2C-8F11-4339-AE03-A24BA893FED8}" type="pres">
      <dgm:prSet presAssocID="{A031469E-ACC5-45B9-BFF2-37D71807D4EA}" presName="thickLine" presStyleLbl="alignNode1" presStyleIdx="0" presStyleCnt="1"/>
      <dgm:spPr/>
    </dgm:pt>
    <dgm:pt modelId="{B0245571-4D42-4EFB-AD51-CF017974BCC1}" type="pres">
      <dgm:prSet presAssocID="{A031469E-ACC5-45B9-BFF2-37D71807D4EA}" presName="horz1" presStyleCnt="0"/>
      <dgm:spPr/>
    </dgm:pt>
    <dgm:pt modelId="{64A959A1-1500-475E-90A6-BD68FE815E25}" type="pres">
      <dgm:prSet presAssocID="{A031469E-ACC5-45B9-BFF2-37D71807D4EA}" presName="tx1" presStyleLbl="revTx" presStyleIdx="0" presStyleCnt="2"/>
      <dgm:spPr/>
      <dgm:t>
        <a:bodyPr/>
        <a:lstStyle/>
        <a:p>
          <a:endParaRPr lang="pl-PL"/>
        </a:p>
      </dgm:t>
    </dgm:pt>
    <dgm:pt modelId="{8FC1FCD4-C13D-46F1-9F6B-AEDF5CD2E97B}" type="pres">
      <dgm:prSet presAssocID="{A031469E-ACC5-45B9-BFF2-37D71807D4EA}" presName="vert1" presStyleCnt="0"/>
      <dgm:spPr/>
    </dgm:pt>
    <dgm:pt modelId="{3EDD775D-991B-4944-8192-20BDFFED47B9}" type="pres">
      <dgm:prSet presAssocID="{798A6286-0226-4F3D-BB23-427A9DD8583D}" presName="vertSpace2a" presStyleCnt="0"/>
      <dgm:spPr/>
    </dgm:pt>
    <dgm:pt modelId="{12A9CA51-A739-4A77-B7F6-016B801DAEF5}" type="pres">
      <dgm:prSet presAssocID="{798A6286-0226-4F3D-BB23-427A9DD8583D}" presName="horz2" presStyleCnt="0"/>
      <dgm:spPr/>
    </dgm:pt>
    <dgm:pt modelId="{26A6A6AC-F1CD-4D07-8AA4-459A563A9F65}" type="pres">
      <dgm:prSet presAssocID="{798A6286-0226-4F3D-BB23-427A9DD8583D}" presName="horzSpace2" presStyleCnt="0"/>
      <dgm:spPr/>
    </dgm:pt>
    <dgm:pt modelId="{C6D51EB9-246E-4DFD-ABC4-D016CD156169}" type="pres">
      <dgm:prSet presAssocID="{798A6286-0226-4F3D-BB23-427A9DD8583D}" presName="tx2" presStyleLbl="revTx" presStyleIdx="1" presStyleCnt="2" custScaleY="43493"/>
      <dgm:spPr/>
      <dgm:t>
        <a:bodyPr/>
        <a:lstStyle/>
        <a:p>
          <a:endParaRPr lang="pl-PL"/>
        </a:p>
      </dgm:t>
    </dgm:pt>
    <dgm:pt modelId="{054CAF1A-1788-45A1-8DE7-4FCE2178EF5C}" type="pres">
      <dgm:prSet presAssocID="{798A6286-0226-4F3D-BB23-427A9DD8583D}" presName="vert2" presStyleCnt="0"/>
      <dgm:spPr/>
    </dgm:pt>
    <dgm:pt modelId="{B385201D-2F37-4079-A190-35F7934436D2}" type="pres">
      <dgm:prSet presAssocID="{798A6286-0226-4F3D-BB23-427A9DD8583D}" presName="thinLine2b" presStyleLbl="callout" presStyleIdx="0" presStyleCnt="1"/>
      <dgm:spPr/>
    </dgm:pt>
    <dgm:pt modelId="{A6511FDE-6597-41E5-9C39-464D57110F7F}" type="pres">
      <dgm:prSet presAssocID="{798A6286-0226-4F3D-BB23-427A9DD8583D}" presName="vertSpace2b" presStyleCnt="0"/>
      <dgm:spPr/>
    </dgm:pt>
  </dgm:ptLst>
  <dgm:cxnLst>
    <dgm:cxn modelId="{BA5CD4FE-3428-4605-B47F-5A71FD1A82CB}" srcId="{B65DF607-D847-4E81-A018-F25DDDCC2873}" destId="{A031469E-ACC5-45B9-BFF2-37D71807D4EA}" srcOrd="0" destOrd="0" parTransId="{FC018BF3-8EE9-4C71-B4E6-02BBB6BECE5D}" sibTransId="{D044D77F-DF37-4270-9AFC-EC4124C3201F}"/>
    <dgm:cxn modelId="{70CA644C-54E6-44C1-85DA-04E747E03F12}" type="presOf" srcId="{798A6286-0226-4F3D-BB23-427A9DD8583D}" destId="{C6D51EB9-246E-4DFD-ABC4-D016CD156169}" srcOrd="0" destOrd="0" presId="urn:microsoft.com/office/officeart/2008/layout/LinedList"/>
    <dgm:cxn modelId="{5CCAB429-AF09-4B17-80B0-CE23FFAF62C9}" srcId="{A031469E-ACC5-45B9-BFF2-37D71807D4EA}" destId="{798A6286-0226-4F3D-BB23-427A9DD8583D}" srcOrd="0" destOrd="0" parTransId="{8D387C82-1C06-410C-A345-4DE986443E3E}" sibTransId="{F9EDD699-6548-48C4-A00C-A7F2F6DD90D2}"/>
    <dgm:cxn modelId="{D9B48D4B-FB11-417F-8C5F-BB4769C157BF}" type="presOf" srcId="{A031469E-ACC5-45B9-BFF2-37D71807D4EA}" destId="{64A959A1-1500-475E-90A6-BD68FE815E25}" srcOrd="0" destOrd="0" presId="urn:microsoft.com/office/officeart/2008/layout/LinedList"/>
    <dgm:cxn modelId="{1512D1F1-CB22-477D-A069-EB6313C4467E}" type="presOf" srcId="{B65DF607-D847-4E81-A018-F25DDDCC2873}" destId="{B01DE085-2939-48A5-9944-7E01DBD67ACB}" srcOrd="0" destOrd="0" presId="urn:microsoft.com/office/officeart/2008/layout/LinedList"/>
    <dgm:cxn modelId="{59A948A2-FB18-4077-9013-FF1A4C3AEE1F}" type="presParOf" srcId="{B01DE085-2939-48A5-9944-7E01DBD67ACB}" destId="{CB587F2C-8F11-4339-AE03-A24BA893FED8}" srcOrd="0" destOrd="0" presId="urn:microsoft.com/office/officeart/2008/layout/LinedList"/>
    <dgm:cxn modelId="{4F5BBAAE-CDDF-45D9-B15B-DFDE7C3A4D84}" type="presParOf" srcId="{B01DE085-2939-48A5-9944-7E01DBD67ACB}" destId="{B0245571-4D42-4EFB-AD51-CF017974BCC1}" srcOrd="1" destOrd="0" presId="urn:microsoft.com/office/officeart/2008/layout/LinedList"/>
    <dgm:cxn modelId="{099146BB-59F0-4FEA-B459-B6EE3401A375}" type="presParOf" srcId="{B0245571-4D42-4EFB-AD51-CF017974BCC1}" destId="{64A959A1-1500-475E-90A6-BD68FE815E25}" srcOrd="0" destOrd="0" presId="urn:microsoft.com/office/officeart/2008/layout/LinedList"/>
    <dgm:cxn modelId="{EC5DF639-8149-4253-BB34-70DDD0AEA08A}" type="presParOf" srcId="{B0245571-4D42-4EFB-AD51-CF017974BCC1}" destId="{8FC1FCD4-C13D-46F1-9F6B-AEDF5CD2E97B}" srcOrd="1" destOrd="0" presId="urn:microsoft.com/office/officeart/2008/layout/LinedList"/>
    <dgm:cxn modelId="{E690CEAA-ED0B-4A5E-BA30-95726C9D49B8}" type="presParOf" srcId="{8FC1FCD4-C13D-46F1-9F6B-AEDF5CD2E97B}" destId="{3EDD775D-991B-4944-8192-20BDFFED47B9}" srcOrd="0" destOrd="0" presId="urn:microsoft.com/office/officeart/2008/layout/LinedList"/>
    <dgm:cxn modelId="{0EEF9E7E-4E29-4849-8BD7-36B8C1B71A8D}" type="presParOf" srcId="{8FC1FCD4-C13D-46F1-9F6B-AEDF5CD2E97B}" destId="{12A9CA51-A739-4A77-B7F6-016B801DAEF5}" srcOrd="1" destOrd="0" presId="urn:microsoft.com/office/officeart/2008/layout/LinedList"/>
    <dgm:cxn modelId="{686D35E5-9063-4787-8521-741947B2FE6E}" type="presParOf" srcId="{12A9CA51-A739-4A77-B7F6-016B801DAEF5}" destId="{26A6A6AC-F1CD-4D07-8AA4-459A563A9F65}" srcOrd="0" destOrd="0" presId="urn:microsoft.com/office/officeart/2008/layout/LinedList"/>
    <dgm:cxn modelId="{193A24E1-BC53-4D9C-BF94-C9F2351611A0}" type="presParOf" srcId="{12A9CA51-A739-4A77-B7F6-016B801DAEF5}" destId="{C6D51EB9-246E-4DFD-ABC4-D016CD156169}" srcOrd="1" destOrd="0" presId="urn:microsoft.com/office/officeart/2008/layout/LinedList"/>
    <dgm:cxn modelId="{D0223242-4B8A-41EC-AF90-81B7FFB49763}" type="presParOf" srcId="{12A9CA51-A739-4A77-B7F6-016B801DAEF5}" destId="{054CAF1A-1788-45A1-8DE7-4FCE2178EF5C}" srcOrd="2" destOrd="0" presId="urn:microsoft.com/office/officeart/2008/layout/LinedList"/>
    <dgm:cxn modelId="{178A32D4-2C81-46A0-A2D7-F02E6C4FFD5B}" type="presParOf" srcId="{8FC1FCD4-C13D-46F1-9F6B-AEDF5CD2E97B}" destId="{B385201D-2F37-4079-A190-35F7934436D2}" srcOrd="2" destOrd="0" presId="urn:microsoft.com/office/officeart/2008/layout/LinedList"/>
    <dgm:cxn modelId="{3BC05EC5-97AE-4E1F-A54F-1C64AE9F26CC}" type="presParOf" srcId="{8FC1FCD4-C13D-46F1-9F6B-AEDF5CD2E97B}" destId="{A6511FDE-6597-41E5-9C39-464D57110F7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65DF607-D847-4E81-A018-F25DDDCC287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031469E-ACC5-45B9-BFF2-37D71807D4EA}">
      <dgm:prSet phldrT="[Tekst]" custT="1"/>
      <dgm:spPr/>
      <dgm:t>
        <a:bodyPr/>
        <a:lstStyle/>
        <a:p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Jednostka organizacyjna</a:t>
          </a:r>
        </a:p>
      </dgm:t>
    </dgm:pt>
    <dgm:pt modelId="{FC018BF3-8EE9-4C71-B4E6-02BBB6BECE5D}" type="parTrans" cxnId="{BA5CD4FE-3428-4605-B47F-5A71FD1A82CB}">
      <dgm:prSet/>
      <dgm:spPr/>
      <dgm:t>
        <a:bodyPr/>
        <a:lstStyle/>
        <a:p>
          <a:endParaRPr lang="pl-PL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44D77F-DF37-4270-9AFC-EC4124C3201F}" type="sibTrans" cxnId="{BA5CD4FE-3428-4605-B47F-5A71FD1A82CB}">
      <dgm:prSet/>
      <dgm:spPr/>
      <dgm:t>
        <a:bodyPr/>
        <a:lstStyle/>
        <a:p>
          <a:endParaRPr lang="pl-PL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8A6286-0226-4F3D-BB23-427A9DD8583D}">
      <dgm:prSet phldrT="[Tekst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pl-PL" sz="1800" dirty="0">
              <a:latin typeface="Calibri" panose="020F0502020204030204" pitchFamily="34" charset="0"/>
              <a:cs typeface="Calibri" panose="020F0502020204030204" pitchFamily="34" charset="0"/>
            </a:rPr>
            <a:t>nieposiadająca osobowości prawnej, której Ustawa przyznaje osobowość prawną</a:t>
          </a:r>
        </a:p>
        <a:p>
          <a:pPr>
            <a:buFont typeface="Wingdings" panose="05000000000000000000" pitchFamily="2" charset="2"/>
            <a:buNone/>
          </a:pPr>
          <a:endParaRPr lang="pl-PL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EDD699-6548-48C4-A00C-A7F2F6DD90D2}" type="sibTrans" cxnId="{5CCAB429-AF09-4B17-80B0-CE23FFAF62C9}">
      <dgm:prSet/>
      <dgm:spPr/>
      <dgm:t>
        <a:bodyPr/>
        <a:lstStyle/>
        <a:p>
          <a:endParaRPr lang="pl-PL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387C82-1C06-410C-A345-4DE986443E3E}" type="parTrans" cxnId="{5CCAB429-AF09-4B17-80B0-CE23FFAF62C9}">
      <dgm:prSet/>
      <dgm:spPr/>
      <dgm:t>
        <a:bodyPr/>
        <a:lstStyle/>
        <a:p>
          <a:endParaRPr lang="pl-PL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1DE085-2939-48A5-9944-7E01DBD67ACB}" type="pres">
      <dgm:prSet presAssocID="{B65DF607-D847-4E81-A018-F25DDDCC287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CB587F2C-8F11-4339-AE03-A24BA893FED8}" type="pres">
      <dgm:prSet presAssocID="{A031469E-ACC5-45B9-BFF2-37D71807D4EA}" presName="thickLine" presStyleLbl="alignNode1" presStyleIdx="0" presStyleCnt="1"/>
      <dgm:spPr/>
    </dgm:pt>
    <dgm:pt modelId="{B0245571-4D42-4EFB-AD51-CF017974BCC1}" type="pres">
      <dgm:prSet presAssocID="{A031469E-ACC5-45B9-BFF2-37D71807D4EA}" presName="horz1" presStyleCnt="0"/>
      <dgm:spPr/>
    </dgm:pt>
    <dgm:pt modelId="{64A959A1-1500-475E-90A6-BD68FE815E25}" type="pres">
      <dgm:prSet presAssocID="{A031469E-ACC5-45B9-BFF2-37D71807D4EA}" presName="tx1" presStyleLbl="revTx" presStyleIdx="0" presStyleCnt="2" custScaleY="82509"/>
      <dgm:spPr/>
      <dgm:t>
        <a:bodyPr/>
        <a:lstStyle/>
        <a:p>
          <a:endParaRPr lang="pl-PL"/>
        </a:p>
      </dgm:t>
    </dgm:pt>
    <dgm:pt modelId="{8FC1FCD4-C13D-46F1-9F6B-AEDF5CD2E97B}" type="pres">
      <dgm:prSet presAssocID="{A031469E-ACC5-45B9-BFF2-37D71807D4EA}" presName="vert1" presStyleCnt="0"/>
      <dgm:spPr/>
    </dgm:pt>
    <dgm:pt modelId="{3EDD775D-991B-4944-8192-20BDFFED47B9}" type="pres">
      <dgm:prSet presAssocID="{798A6286-0226-4F3D-BB23-427A9DD8583D}" presName="vertSpace2a" presStyleCnt="0"/>
      <dgm:spPr/>
    </dgm:pt>
    <dgm:pt modelId="{12A9CA51-A739-4A77-B7F6-016B801DAEF5}" type="pres">
      <dgm:prSet presAssocID="{798A6286-0226-4F3D-BB23-427A9DD8583D}" presName="horz2" presStyleCnt="0"/>
      <dgm:spPr/>
    </dgm:pt>
    <dgm:pt modelId="{26A6A6AC-F1CD-4D07-8AA4-459A563A9F65}" type="pres">
      <dgm:prSet presAssocID="{798A6286-0226-4F3D-BB23-427A9DD8583D}" presName="horzSpace2" presStyleCnt="0"/>
      <dgm:spPr/>
    </dgm:pt>
    <dgm:pt modelId="{C6D51EB9-246E-4DFD-ABC4-D016CD156169}" type="pres">
      <dgm:prSet presAssocID="{798A6286-0226-4F3D-BB23-427A9DD8583D}" presName="tx2" presStyleLbl="revTx" presStyleIdx="1" presStyleCnt="2" custAng="10800000" custFlipVert="1" custScaleX="98006" custScaleY="38858" custLinFactNeighborX="43" custLinFactNeighborY="16710"/>
      <dgm:spPr/>
      <dgm:t>
        <a:bodyPr/>
        <a:lstStyle/>
        <a:p>
          <a:endParaRPr lang="pl-PL"/>
        </a:p>
      </dgm:t>
    </dgm:pt>
    <dgm:pt modelId="{054CAF1A-1788-45A1-8DE7-4FCE2178EF5C}" type="pres">
      <dgm:prSet presAssocID="{798A6286-0226-4F3D-BB23-427A9DD8583D}" presName="vert2" presStyleCnt="0"/>
      <dgm:spPr/>
    </dgm:pt>
    <dgm:pt modelId="{B385201D-2F37-4079-A190-35F7934436D2}" type="pres">
      <dgm:prSet presAssocID="{798A6286-0226-4F3D-BB23-427A9DD8583D}" presName="thinLine2b" presStyleLbl="callout" presStyleIdx="0" presStyleCnt="1"/>
      <dgm:spPr/>
    </dgm:pt>
    <dgm:pt modelId="{A6511FDE-6597-41E5-9C39-464D57110F7F}" type="pres">
      <dgm:prSet presAssocID="{798A6286-0226-4F3D-BB23-427A9DD8583D}" presName="vertSpace2b" presStyleCnt="0"/>
      <dgm:spPr/>
    </dgm:pt>
  </dgm:ptLst>
  <dgm:cxnLst>
    <dgm:cxn modelId="{BA5CD4FE-3428-4605-B47F-5A71FD1A82CB}" srcId="{B65DF607-D847-4E81-A018-F25DDDCC2873}" destId="{A031469E-ACC5-45B9-BFF2-37D71807D4EA}" srcOrd="0" destOrd="0" parTransId="{FC018BF3-8EE9-4C71-B4E6-02BBB6BECE5D}" sibTransId="{D044D77F-DF37-4270-9AFC-EC4124C3201F}"/>
    <dgm:cxn modelId="{70CA644C-54E6-44C1-85DA-04E747E03F12}" type="presOf" srcId="{798A6286-0226-4F3D-BB23-427A9DD8583D}" destId="{C6D51EB9-246E-4DFD-ABC4-D016CD156169}" srcOrd="0" destOrd="0" presId="urn:microsoft.com/office/officeart/2008/layout/LinedList"/>
    <dgm:cxn modelId="{5CCAB429-AF09-4B17-80B0-CE23FFAF62C9}" srcId="{A031469E-ACC5-45B9-BFF2-37D71807D4EA}" destId="{798A6286-0226-4F3D-BB23-427A9DD8583D}" srcOrd="0" destOrd="0" parTransId="{8D387C82-1C06-410C-A345-4DE986443E3E}" sibTransId="{F9EDD699-6548-48C4-A00C-A7F2F6DD90D2}"/>
    <dgm:cxn modelId="{D9B48D4B-FB11-417F-8C5F-BB4769C157BF}" type="presOf" srcId="{A031469E-ACC5-45B9-BFF2-37D71807D4EA}" destId="{64A959A1-1500-475E-90A6-BD68FE815E25}" srcOrd="0" destOrd="0" presId="urn:microsoft.com/office/officeart/2008/layout/LinedList"/>
    <dgm:cxn modelId="{1512D1F1-CB22-477D-A069-EB6313C4467E}" type="presOf" srcId="{B65DF607-D847-4E81-A018-F25DDDCC2873}" destId="{B01DE085-2939-48A5-9944-7E01DBD67ACB}" srcOrd="0" destOrd="0" presId="urn:microsoft.com/office/officeart/2008/layout/LinedList"/>
    <dgm:cxn modelId="{59A948A2-FB18-4077-9013-FF1A4C3AEE1F}" type="presParOf" srcId="{B01DE085-2939-48A5-9944-7E01DBD67ACB}" destId="{CB587F2C-8F11-4339-AE03-A24BA893FED8}" srcOrd="0" destOrd="0" presId="urn:microsoft.com/office/officeart/2008/layout/LinedList"/>
    <dgm:cxn modelId="{4F5BBAAE-CDDF-45D9-B15B-DFDE7C3A4D84}" type="presParOf" srcId="{B01DE085-2939-48A5-9944-7E01DBD67ACB}" destId="{B0245571-4D42-4EFB-AD51-CF017974BCC1}" srcOrd="1" destOrd="0" presId="urn:microsoft.com/office/officeart/2008/layout/LinedList"/>
    <dgm:cxn modelId="{099146BB-59F0-4FEA-B459-B6EE3401A375}" type="presParOf" srcId="{B0245571-4D42-4EFB-AD51-CF017974BCC1}" destId="{64A959A1-1500-475E-90A6-BD68FE815E25}" srcOrd="0" destOrd="0" presId="urn:microsoft.com/office/officeart/2008/layout/LinedList"/>
    <dgm:cxn modelId="{EC5DF639-8149-4253-BB34-70DDD0AEA08A}" type="presParOf" srcId="{B0245571-4D42-4EFB-AD51-CF017974BCC1}" destId="{8FC1FCD4-C13D-46F1-9F6B-AEDF5CD2E97B}" srcOrd="1" destOrd="0" presId="urn:microsoft.com/office/officeart/2008/layout/LinedList"/>
    <dgm:cxn modelId="{E690CEAA-ED0B-4A5E-BA30-95726C9D49B8}" type="presParOf" srcId="{8FC1FCD4-C13D-46F1-9F6B-AEDF5CD2E97B}" destId="{3EDD775D-991B-4944-8192-20BDFFED47B9}" srcOrd="0" destOrd="0" presId="urn:microsoft.com/office/officeart/2008/layout/LinedList"/>
    <dgm:cxn modelId="{0EEF9E7E-4E29-4849-8BD7-36B8C1B71A8D}" type="presParOf" srcId="{8FC1FCD4-C13D-46F1-9F6B-AEDF5CD2E97B}" destId="{12A9CA51-A739-4A77-B7F6-016B801DAEF5}" srcOrd="1" destOrd="0" presId="urn:microsoft.com/office/officeart/2008/layout/LinedList"/>
    <dgm:cxn modelId="{686D35E5-9063-4787-8521-741947B2FE6E}" type="presParOf" srcId="{12A9CA51-A739-4A77-B7F6-016B801DAEF5}" destId="{26A6A6AC-F1CD-4D07-8AA4-459A563A9F65}" srcOrd="0" destOrd="0" presId="urn:microsoft.com/office/officeart/2008/layout/LinedList"/>
    <dgm:cxn modelId="{193A24E1-BC53-4D9C-BF94-C9F2351611A0}" type="presParOf" srcId="{12A9CA51-A739-4A77-B7F6-016B801DAEF5}" destId="{C6D51EB9-246E-4DFD-ABC4-D016CD156169}" srcOrd="1" destOrd="0" presId="urn:microsoft.com/office/officeart/2008/layout/LinedList"/>
    <dgm:cxn modelId="{D0223242-4B8A-41EC-AF90-81B7FFB49763}" type="presParOf" srcId="{12A9CA51-A739-4A77-B7F6-016B801DAEF5}" destId="{054CAF1A-1788-45A1-8DE7-4FCE2178EF5C}" srcOrd="2" destOrd="0" presId="urn:microsoft.com/office/officeart/2008/layout/LinedList"/>
    <dgm:cxn modelId="{178A32D4-2C81-46A0-A2D7-F02E6C4FFD5B}" type="presParOf" srcId="{8FC1FCD4-C13D-46F1-9F6B-AEDF5CD2E97B}" destId="{B385201D-2F37-4079-A190-35F7934436D2}" srcOrd="2" destOrd="0" presId="urn:microsoft.com/office/officeart/2008/layout/LinedList"/>
    <dgm:cxn modelId="{3BC05EC5-97AE-4E1F-A54F-1C64AE9F26CC}" type="presParOf" srcId="{8FC1FCD4-C13D-46F1-9F6B-AEDF5CD2E97B}" destId="{A6511FDE-6597-41E5-9C39-464D57110F7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22DED4-E1A1-4E3B-86FD-3667AC976D9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82ECA9E-A405-4B08-B522-00E08FDA8595}">
      <dgm:prSet phldrT="[Tekst]" custT="1"/>
      <dgm:spPr/>
      <dgm:t>
        <a:bodyPr/>
        <a:lstStyle/>
        <a:p>
          <a:r>
            <a:rPr lang="pl-PL" sz="2000" b="1" dirty="0">
              <a:solidFill>
                <a:schemeClr val="bg1"/>
              </a:solidFill>
              <a:latin typeface="Calibri" pitchFamily="34" charset="0"/>
            </a:rPr>
            <a:t>Upowszechnienie wiedzy o obszarze </a:t>
          </a:r>
        </a:p>
      </dgm:t>
    </dgm:pt>
    <dgm:pt modelId="{E165EEA5-A5DC-4F2F-9CB7-CD66CF20ECB9}" type="parTrans" cxnId="{D9606695-1A24-4AEC-9CA8-7937AEAEF562}">
      <dgm:prSet/>
      <dgm:spPr/>
      <dgm:t>
        <a:bodyPr/>
        <a:lstStyle/>
        <a:p>
          <a:endParaRPr lang="pl-PL"/>
        </a:p>
      </dgm:t>
    </dgm:pt>
    <dgm:pt modelId="{6557A905-3F16-4378-90A7-CDA670CE8884}" type="sibTrans" cxnId="{D9606695-1A24-4AEC-9CA8-7937AEAEF562}">
      <dgm:prSet/>
      <dgm:spPr/>
      <dgm:t>
        <a:bodyPr/>
        <a:lstStyle/>
        <a:p>
          <a:endParaRPr lang="pl-PL"/>
        </a:p>
      </dgm:t>
    </dgm:pt>
    <dgm:pt modelId="{BA877B88-08D6-4D8A-B64E-749A81A2FA07}">
      <dgm:prSet phldrT="[Teks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l-PL" sz="2400" b="1" dirty="0">
              <a:solidFill>
                <a:schemeClr val="tx1"/>
              </a:solidFill>
              <a:latin typeface="Calibri" pitchFamily="34" charset="0"/>
            </a:rPr>
            <a:t>MIN</a:t>
          </a:r>
        </a:p>
        <a:p>
          <a:r>
            <a:rPr lang="pl-PL" sz="2400" b="1" dirty="0">
              <a:solidFill>
                <a:schemeClr val="tx1"/>
              </a:solidFill>
              <a:latin typeface="Calibri" pitchFamily="34" charset="0"/>
            </a:rPr>
            <a:t>9 pkt. </a:t>
          </a:r>
        </a:p>
      </dgm:t>
    </dgm:pt>
    <dgm:pt modelId="{5F02C284-6185-4C94-A20A-EB401D9D128D}" type="parTrans" cxnId="{BAB755EA-228D-4001-A28E-E2B8FD0E44E6}">
      <dgm:prSet/>
      <dgm:spPr/>
      <dgm:t>
        <a:bodyPr/>
        <a:lstStyle/>
        <a:p>
          <a:endParaRPr lang="pl-PL"/>
        </a:p>
      </dgm:t>
    </dgm:pt>
    <dgm:pt modelId="{32A669C1-9296-4EF1-973F-1C3F2E894033}" type="sibTrans" cxnId="{BAB755EA-228D-4001-A28E-E2B8FD0E44E6}">
      <dgm:prSet/>
      <dgm:spPr/>
      <dgm:t>
        <a:bodyPr/>
        <a:lstStyle/>
        <a:p>
          <a:endParaRPr lang="pl-PL"/>
        </a:p>
      </dgm:t>
    </dgm:pt>
    <dgm:pt modelId="{56317E14-8715-4F31-8AC8-4227F8515AA1}">
      <dgm:prSet phldrT="[Teks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l-PL" sz="2400" b="1" dirty="0">
              <a:solidFill>
                <a:schemeClr val="tx1"/>
              </a:solidFill>
              <a:latin typeface="Calibri" pitchFamily="34" charset="0"/>
            </a:rPr>
            <a:t>MAX</a:t>
          </a:r>
        </a:p>
        <a:p>
          <a:r>
            <a:rPr lang="pl-PL" sz="2400" b="1" dirty="0">
              <a:solidFill>
                <a:schemeClr val="tx1"/>
              </a:solidFill>
              <a:latin typeface="Calibri" pitchFamily="34" charset="0"/>
            </a:rPr>
            <a:t>18 pkt. </a:t>
          </a:r>
        </a:p>
      </dgm:t>
    </dgm:pt>
    <dgm:pt modelId="{A9B90F8E-023E-4E43-BB0C-75A25FA7E27D}" type="parTrans" cxnId="{1E3B0444-7214-4FE4-A361-EDD223598C50}">
      <dgm:prSet/>
      <dgm:spPr/>
      <dgm:t>
        <a:bodyPr/>
        <a:lstStyle/>
        <a:p>
          <a:endParaRPr lang="pl-PL"/>
        </a:p>
      </dgm:t>
    </dgm:pt>
    <dgm:pt modelId="{5D312161-A103-4CEA-A385-6938F208EC02}" type="sibTrans" cxnId="{1E3B0444-7214-4FE4-A361-EDD223598C50}">
      <dgm:prSet/>
      <dgm:spPr/>
      <dgm:t>
        <a:bodyPr/>
        <a:lstStyle/>
        <a:p>
          <a:endParaRPr lang="pl-PL"/>
        </a:p>
      </dgm:t>
    </dgm:pt>
    <dgm:pt modelId="{55D975AE-CE70-4BEB-A63B-95B97AD7725E}" type="pres">
      <dgm:prSet presAssocID="{5E22DED4-E1A1-4E3B-86FD-3667AC976D97}" presName="Name0" presStyleCnt="0">
        <dgm:presLayoutVars>
          <dgm:dir/>
          <dgm:animLvl val="lvl"/>
          <dgm:resizeHandles val="exact"/>
        </dgm:presLayoutVars>
      </dgm:prSet>
      <dgm:spPr/>
    </dgm:pt>
    <dgm:pt modelId="{EFB070B3-C223-43A6-9592-BEE827A0DA85}" type="pres">
      <dgm:prSet presAssocID="{482ECA9E-A405-4B08-B522-00E08FDA8595}" presName="parTxOnly" presStyleLbl="node1" presStyleIdx="0" presStyleCnt="3" custScaleX="142809" custScaleY="148865" custLinFactNeighborX="-28607" custLinFactNeighborY="-56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361264-A92E-41F9-A663-24B3AC6119BF}" type="pres">
      <dgm:prSet presAssocID="{6557A905-3F16-4378-90A7-CDA670CE8884}" presName="parTxOnlySpace" presStyleCnt="0"/>
      <dgm:spPr/>
    </dgm:pt>
    <dgm:pt modelId="{653557DC-35BD-4575-A7C4-F1D5324D5417}" type="pres">
      <dgm:prSet presAssocID="{BA877B88-08D6-4D8A-B64E-749A81A2FA07}" presName="parTxOnly" presStyleLbl="node1" presStyleIdx="1" presStyleCnt="3" custLinFactNeighborX="18788" custLinFactNeighborY="18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2E48BD-5EA8-4A93-BFF5-1200DFA029A9}" type="pres">
      <dgm:prSet presAssocID="{32A669C1-9296-4EF1-973F-1C3F2E894033}" presName="parTxOnlySpace" presStyleCnt="0"/>
      <dgm:spPr/>
    </dgm:pt>
    <dgm:pt modelId="{2885FCDB-D702-48CB-ABEE-92D9C7767B85}" type="pres">
      <dgm:prSet presAssocID="{56317E14-8715-4F31-8AC8-4227F8515AA1}" presName="parTxOnly" presStyleLbl="node1" presStyleIdx="2" presStyleCnt="3" custLinFactNeighborX="-28412" custLinFactNeighborY="18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E3B0444-7214-4FE4-A361-EDD223598C50}" srcId="{5E22DED4-E1A1-4E3B-86FD-3667AC976D97}" destId="{56317E14-8715-4F31-8AC8-4227F8515AA1}" srcOrd="2" destOrd="0" parTransId="{A9B90F8E-023E-4E43-BB0C-75A25FA7E27D}" sibTransId="{5D312161-A103-4CEA-A385-6938F208EC02}"/>
    <dgm:cxn modelId="{BAB755EA-228D-4001-A28E-E2B8FD0E44E6}" srcId="{5E22DED4-E1A1-4E3B-86FD-3667AC976D97}" destId="{BA877B88-08D6-4D8A-B64E-749A81A2FA07}" srcOrd="1" destOrd="0" parTransId="{5F02C284-6185-4C94-A20A-EB401D9D128D}" sibTransId="{32A669C1-9296-4EF1-973F-1C3F2E894033}"/>
    <dgm:cxn modelId="{F95DFE63-BF5B-45D6-9124-313728C4A09D}" type="presOf" srcId="{BA877B88-08D6-4D8A-B64E-749A81A2FA07}" destId="{653557DC-35BD-4575-A7C4-F1D5324D5417}" srcOrd="0" destOrd="0" presId="urn:microsoft.com/office/officeart/2005/8/layout/chevron1"/>
    <dgm:cxn modelId="{9396EBB9-36B0-4D50-94FA-7C9B837DD3EF}" type="presOf" srcId="{5E22DED4-E1A1-4E3B-86FD-3667AC976D97}" destId="{55D975AE-CE70-4BEB-A63B-95B97AD7725E}" srcOrd="0" destOrd="0" presId="urn:microsoft.com/office/officeart/2005/8/layout/chevron1"/>
    <dgm:cxn modelId="{616596F6-F962-4B21-8B14-DBB7F6DB9BCE}" type="presOf" srcId="{482ECA9E-A405-4B08-B522-00E08FDA8595}" destId="{EFB070B3-C223-43A6-9592-BEE827A0DA85}" srcOrd="0" destOrd="0" presId="urn:microsoft.com/office/officeart/2005/8/layout/chevron1"/>
    <dgm:cxn modelId="{87C0BA3E-7CB6-44A4-901A-D55A4D7D4CD7}" type="presOf" srcId="{56317E14-8715-4F31-8AC8-4227F8515AA1}" destId="{2885FCDB-D702-48CB-ABEE-92D9C7767B85}" srcOrd="0" destOrd="0" presId="urn:microsoft.com/office/officeart/2005/8/layout/chevron1"/>
    <dgm:cxn modelId="{D9606695-1A24-4AEC-9CA8-7937AEAEF562}" srcId="{5E22DED4-E1A1-4E3B-86FD-3667AC976D97}" destId="{482ECA9E-A405-4B08-B522-00E08FDA8595}" srcOrd="0" destOrd="0" parTransId="{E165EEA5-A5DC-4F2F-9CB7-CD66CF20ECB9}" sibTransId="{6557A905-3F16-4378-90A7-CDA670CE8884}"/>
    <dgm:cxn modelId="{29EFF1C0-C420-4954-B06F-E93A38CCD167}" type="presParOf" srcId="{55D975AE-CE70-4BEB-A63B-95B97AD7725E}" destId="{EFB070B3-C223-43A6-9592-BEE827A0DA85}" srcOrd="0" destOrd="0" presId="urn:microsoft.com/office/officeart/2005/8/layout/chevron1"/>
    <dgm:cxn modelId="{61086FA3-29ED-4423-8882-060D200CB7BF}" type="presParOf" srcId="{55D975AE-CE70-4BEB-A63B-95B97AD7725E}" destId="{C9361264-A92E-41F9-A663-24B3AC6119BF}" srcOrd="1" destOrd="0" presId="urn:microsoft.com/office/officeart/2005/8/layout/chevron1"/>
    <dgm:cxn modelId="{931B58C3-1AEC-4101-887A-A3C329695855}" type="presParOf" srcId="{55D975AE-CE70-4BEB-A63B-95B97AD7725E}" destId="{653557DC-35BD-4575-A7C4-F1D5324D5417}" srcOrd="2" destOrd="0" presId="urn:microsoft.com/office/officeart/2005/8/layout/chevron1"/>
    <dgm:cxn modelId="{ADB08E5C-7A32-4585-B887-D7327E5EBD97}" type="presParOf" srcId="{55D975AE-CE70-4BEB-A63B-95B97AD7725E}" destId="{AC2E48BD-5EA8-4A93-BFF5-1200DFA029A9}" srcOrd="3" destOrd="0" presId="urn:microsoft.com/office/officeart/2005/8/layout/chevron1"/>
    <dgm:cxn modelId="{C773ED1F-62C0-47D3-8BA7-A3635AF100FD}" type="presParOf" srcId="{55D975AE-CE70-4BEB-A63B-95B97AD7725E}" destId="{2885FCDB-D702-48CB-ABEE-92D9C7767B8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8F72DB-BF03-42DB-81F3-F30C6F13DFE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DEF425F-FD7D-419C-B1D0-79508FAE59AF}">
      <dgm:prSet phldrT="[Tekst]" custT="1"/>
      <dgm:spPr/>
      <dgm:t>
        <a:bodyPr/>
        <a:lstStyle/>
        <a:p>
          <a:pPr algn="l"/>
          <a:r>
            <a:rPr lang="pl-PL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Koszty:</a:t>
          </a:r>
          <a:endParaRPr lang="pl-PL" sz="2000" dirty="0"/>
        </a:p>
      </dgm:t>
    </dgm:pt>
    <dgm:pt modelId="{46F5872C-4F9C-44C9-A64E-B70C5A8D1316}" type="parTrans" cxnId="{A7E2B4C8-C180-41F7-A55F-86FACAE44E7D}">
      <dgm:prSet/>
      <dgm:spPr/>
      <dgm:t>
        <a:bodyPr/>
        <a:lstStyle/>
        <a:p>
          <a:endParaRPr lang="pl-PL"/>
        </a:p>
      </dgm:t>
    </dgm:pt>
    <dgm:pt modelId="{B1AF30C4-5B9D-43D5-905B-9881E3734B1B}" type="sibTrans" cxnId="{A7E2B4C8-C180-41F7-A55F-86FACAE44E7D}">
      <dgm:prSet/>
      <dgm:spPr/>
      <dgm:t>
        <a:bodyPr/>
        <a:lstStyle/>
        <a:p>
          <a:endParaRPr lang="pl-PL"/>
        </a:p>
      </dgm:t>
    </dgm:pt>
    <dgm:pt modelId="{3D1F0B2A-C2CE-4B90-9827-D72EFBEE6067}">
      <dgm:prSet phldrT="[Tekst]"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pl-PL" sz="1600" dirty="0">
              <a:latin typeface="Calibri" panose="020F0502020204030204" pitchFamily="34" charset="0"/>
              <a:cs typeface="Calibri" panose="020F0502020204030204" pitchFamily="34" charset="0"/>
            </a:rPr>
            <a:t> koszty ogólne o których mowa w art. 45 ust. 2 lit c rozporządzenia nr 1305/2013</a:t>
          </a:r>
          <a:endParaRPr lang="pl-PL" sz="1600" dirty="0"/>
        </a:p>
      </dgm:t>
    </dgm:pt>
    <dgm:pt modelId="{96F5C4E9-23A7-493C-A23A-87841FABFAF1}" type="parTrans" cxnId="{B59047DD-B642-45C3-A347-DE9A1BB09041}">
      <dgm:prSet/>
      <dgm:spPr/>
      <dgm:t>
        <a:bodyPr/>
        <a:lstStyle/>
        <a:p>
          <a:endParaRPr lang="pl-PL"/>
        </a:p>
      </dgm:t>
    </dgm:pt>
    <dgm:pt modelId="{CF557A39-86AE-4627-B3FC-07A8B89669EE}" type="sibTrans" cxnId="{B59047DD-B642-45C3-A347-DE9A1BB09041}">
      <dgm:prSet/>
      <dgm:spPr/>
      <dgm:t>
        <a:bodyPr/>
        <a:lstStyle/>
        <a:p>
          <a:endParaRPr lang="pl-PL"/>
        </a:p>
      </dgm:t>
    </dgm:pt>
    <dgm:pt modelId="{5A919AAD-61D5-4FF2-B5F6-30284C107A9D}">
      <dgm:prSet phldrT="[Tekst]"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pl-PL" sz="1600" dirty="0">
              <a:latin typeface="Calibri" panose="020F0502020204030204" pitchFamily="34" charset="0"/>
              <a:cs typeface="Calibri" panose="020F0502020204030204" pitchFamily="34" charset="0"/>
            </a:rPr>
            <a:t>  zakup robót budowlanych i usług,</a:t>
          </a:r>
          <a:endParaRPr lang="pl-PL" sz="1600" dirty="0"/>
        </a:p>
      </dgm:t>
    </dgm:pt>
    <dgm:pt modelId="{C85FFDBD-9374-463E-9D14-C4E25259A35C}" type="parTrans" cxnId="{B48E0B2D-2F25-4E2F-B6CE-6DB82E305CE3}">
      <dgm:prSet/>
      <dgm:spPr/>
      <dgm:t>
        <a:bodyPr/>
        <a:lstStyle/>
        <a:p>
          <a:endParaRPr lang="pl-PL"/>
        </a:p>
      </dgm:t>
    </dgm:pt>
    <dgm:pt modelId="{40A95B16-8EF8-46D8-B19B-44331333D44D}" type="sibTrans" cxnId="{B48E0B2D-2F25-4E2F-B6CE-6DB82E305CE3}">
      <dgm:prSet/>
      <dgm:spPr/>
      <dgm:t>
        <a:bodyPr/>
        <a:lstStyle/>
        <a:p>
          <a:endParaRPr lang="pl-PL"/>
        </a:p>
      </dgm:t>
    </dgm:pt>
    <dgm:pt modelId="{F02F2143-C7AF-40CD-BB08-ECCCFAC2C006}">
      <dgm:prSet phldrT="[Tekst]" custT="1"/>
      <dgm:spPr/>
      <dgm:t>
        <a:bodyPr/>
        <a:lstStyle/>
        <a:p>
          <a:r>
            <a:rPr lang="pl-PL" sz="1600" dirty="0">
              <a:latin typeface="Calibri" panose="020F0502020204030204" pitchFamily="34" charset="0"/>
              <a:cs typeface="Calibri" panose="020F0502020204030204" pitchFamily="34" charset="0"/>
            </a:rPr>
            <a:t>  zakup lub rozwój oprogramowania komputerowego oraz zakup patentów, </a:t>
          </a:r>
          <a:br>
            <a:rPr lang="pl-PL" sz="16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600" dirty="0">
              <a:latin typeface="Calibri" panose="020F0502020204030204" pitchFamily="34" charset="0"/>
              <a:cs typeface="Calibri" panose="020F0502020204030204" pitchFamily="34" charset="0"/>
            </a:rPr>
            <a:t>licencji lub wynagrodzeń za przeniesienie autorskich praw majątkowych lub znaków towarowych,</a:t>
          </a:r>
          <a:endParaRPr lang="pl-PL" sz="1600" dirty="0"/>
        </a:p>
      </dgm:t>
    </dgm:pt>
    <dgm:pt modelId="{D9ED8517-1460-4681-A878-48F9E54C5373}" type="parTrans" cxnId="{7EDF6C0D-E656-4360-ADB9-4B6DEBD60414}">
      <dgm:prSet/>
      <dgm:spPr/>
      <dgm:t>
        <a:bodyPr/>
        <a:lstStyle/>
        <a:p>
          <a:endParaRPr lang="pl-PL"/>
        </a:p>
      </dgm:t>
    </dgm:pt>
    <dgm:pt modelId="{D8749C12-3351-4143-83A2-7D060F95C046}" type="sibTrans" cxnId="{7EDF6C0D-E656-4360-ADB9-4B6DEBD60414}">
      <dgm:prSet/>
      <dgm:spPr/>
      <dgm:t>
        <a:bodyPr/>
        <a:lstStyle/>
        <a:p>
          <a:endParaRPr lang="pl-PL"/>
        </a:p>
      </dgm:t>
    </dgm:pt>
    <dgm:pt modelId="{7A571B2C-BAC4-49E3-A613-5403DD901C51}">
      <dgm:prSet phldrT="[Tekst]"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pl-PL" sz="1600" dirty="0">
              <a:latin typeface="Calibri" panose="020F0502020204030204" pitchFamily="34" charset="0"/>
              <a:cs typeface="Calibri" panose="020F0502020204030204" pitchFamily="34" charset="0"/>
            </a:rPr>
            <a:t>  najem lub dzierżawa maszyn, wyposażenia lub nieruchomości,</a:t>
          </a:r>
          <a:endParaRPr lang="pl-PL" sz="1600" dirty="0"/>
        </a:p>
      </dgm:t>
    </dgm:pt>
    <dgm:pt modelId="{0392DF59-C17B-4F3A-A72E-C17B0AD9E853}" type="parTrans" cxnId="{D2B72910-E621-422E-873A-D1940A04A589}">
      <dgm:prSet/>
      <dgm:spPr/>
      <dgm:t>
        <a:bodyPr/>
        <a:lstStyle/>
        <a:p>
          <a:endParaRPr lang="pl-PL"/>
        </a:p>
      </dgm:t>
    </dgm:pt>
    <dgm:pt modelId="{D9297287-0291-4082-9490-48E604B6F650}" type="sibTrans" cxnId="{D2B72910-E621-422E-873A-D1940A04A589}">
      <dgm:prSet/>
      <dgm:spPr/>
      <dgm:t>
        <a:bodyPr/>
        <a:lstStyle/>
        <a:p>
          <a:endParaRPr lang="pl-PL"/>
        </a:p>
      </dgm:t>
    </dgm:pt>
    <dgm:pt modelId="{83E02758-9D2B-4865-99D5-03A8D5D6FA5C}">
      <dgm:prSet phldrT="[Tekst]"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pl-PL" sz="1600" dirty="0">
              <a:latin typeface="Calibri" panose="020F0502020204030204" pitchFamily="34" charset="0"/>
              <a:cs typeface="Calibri" panose="020F0502020204030204" pitchFamily="34" charset="0"/>
            </a:rPr>
            <a:t>  zakup nowych rzeczy innych niż wymienione w 2 powyżej opisanych, w tym materiałów,</a:t>
          </a:r>
          <a:endParaRPr lang="pl-PL" sz="1600" dirty="0"/>
        </a:p>
      </dgm:t>
    </dgm:pt>
    <dgm:pt modelId="{0D2D2267-FDF1-49E9-9260-E3CCB19B9244}" type="parTrans" cxnId="{8B1BA94D-F602-4C37-9511-158E78067FFB}">
      <dgm:prSet/>
      <dgm:spPr/>
      <dgm:t>
        <a:bodyPr/>
        <a:lstStyle/>
        <a:p>
          <a:endParaRPr lang="pl-PL"/>
        </a:p>
      </dgm:t>
    </dgm:pt>
    <dgm:pt modelId="{5B66D45F-9657-41C1-87F0-60421B82F70A}" type="sibTrans" cxnId="{8B1BA94D-F602-4C37-9511-158E78067FFB}">
      <dgm:prSet/>
      <dgm:spPr/>
      <dgm:t>
        <a:bodyPr/>
        <a:lstStyle/>
        <a:p>
          <a:endParaRPr lang="pl-PL"/>
        </a:p>
      </dgm:t>
    </dgm:pt>
    <dgm:pt modelId="{CFAD3872-2A0B-41F9-8BAF-DD667CDE93C9}">
      <dgm:prSet phldrT="[Tekst]"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pl-PL" sz="1600" dirty="0" smtClean="0">
              <a:latin typeface="Calibri" panose="020F0502020204030204" pitchFamily="34" charset="0"/>
              <a:cs typeface="Calibri" panose="020F0502020204030204" pitchFamily="34" charset="0"/>
            </a:rPr>
            <a:t>  podatek od towarów i usług (VAT) </a:t>
          </a:r>
          <a:endParaRPr lang="pl-PL" sz="1600" dirty="0"/>
        </a:p>
      </dgm:t>
    </dgm:pt>
    <dgm:pt modelId="{EC766B87-371E-4895-8622-68542F2379FA}" type="parTrans" cxnId="{A5F46A3E-A02A-4B20-8C2C-24852C63757D}">
      <dgm:prSet/>
      <dgm:spPr/>
      <dgm:t>
        <a:bodyPr/>
        <a:lstStyle/>
        <a:p>
          <a:endParaRPr lang="pl-PL"/>
        </a:p>
      </dgm:t>
    </dgm:pt>
    <dgm:pt modelId="{14FF4D2F-21A8-4BD7-A7B1-C620DA60FCF1}" type="sibTrans" cxnId="{A5F46A3E-A02A-4B20-8C2C-24852C63757D}">
      <dgm:prSet/>
      <dgm:spPr/>
      <dgm:t>
        <a:bodyPr/>
        <a:lstStyle/>
        <a:p>
          <a:endParaRPr lang="pl-PL"/>
        </a:p>
      </dgm:t>
    </dgm:pt>
    <dgm:pt modelId="{0CCF8338-9C10-487C-B911-7981B3688BF3}">
      <dgm:prSet phldrT="[Tekst]"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pl-PL" sz="1600" dirty="0">
              <a:latin typeface="Calibri" panose="020F0502020204030204" pitchFamily="34" charset="0"/>
              <a:cs typeface="Calibri" panose="020F0502020204030204" pitchFamily="34" charset="0"/>
            </a:rPr>
            <a:t>  zakup nowych maszyn lub wyposażenia,</a:t>
          </a:r>
          <a:endParaRPr lang="pl-PL" sz="1600" dirty="0"/>
        </a:p>
      </dgm:t>
    </dgm:pt>
    <dgm:pt modelId="{65078699-A7F3-41C1-A87C-505CCFA50704}" type="parTrans" cxnId="{BFDCEEB5-A2C2-40EC-99A3-DA2AF4EC2B82}">
      <dgm:prSet/>
      <dgm:spPr/>
      <dgm:t>
        <a:bodyPr/>
        <a:lstStyle/>
        <a:p>
          <a:endParaRPr lang="pl-PL"/>
        </a:p>
      </dgm:t>
    </dgm:pt>
    <dgm:pt modelId="{A2EBAD30-A6C3-4132-AEAD-759D74BBAE88}" type="sibTrans" cxnId="{BFDCEEB5-A2C2-40EC-99A3-DA2AF4EC2B82}">
      <dgm:prSet/>
      <dgm:spPr/>
      <dgm:t>
        <a:bodyPr/>
        <a:lstStyle/>
        <a:p>
          <a:endParaRPr lang="pl-PL"/>
        </a:p>
      </dgm:t>
    </dgm:pt>
    <dgm:pt modelId="{7DF21162-A3C8-45CD-9570-DAB6FBF721AE}">
      <dgm:prSet phldrT="[Tekst]" custT="1"/>
      <dgm:spPr/>
      <dgm:t>
        <a:bodyPr/>
        <a:lstStyle/>
        <a:p>
          <a:pPr>
            <a:buFont typeface="Wingdings" pitchFamily="2" charset="2"/>
            <a:buChar char="Ø"/>
          </a:pPr>
          <a:endParaRPr lang="pl-PL" sz="1600" dirty="0"/>
        </a:p>
      </dgm:t>
    </dgm:pt>
    <dgm:pt modelId="{015EDCDC-8953-46F0-A59B-05BF772FAC21}" type="sibTrans" cxnId="{0CF518B2-3A79-4707-B97A-42084D96D826}">
      <dgm:prSet/>
      <dgm:spPr/>
      <dgm:t>
        <a:bodyPr/>
        <a:lstStyle/>
        <a:p>
          <a:endParaRPr lang="pl-PL"/>
        </a:p>
      </dgm:t>
    </dgm:pt>
    <dgm:pt modelId="{DEC4FA58-2AEF-44D4-AE2E-8D853080D4C7}" type="parTrans" cxnId="{0CF518B2-3A79-4707-B97A-42084D96D826}">
      <dgm:prSet/>
      <dgm:spPr/>
      <dgm:t>
        <a:bodyPr/>
        <a:lstStyle/>
        <a:p>
          <a:endParaRPr lang="pl-PL"/>
        </a:p>
      </dgm:t>
    </dgm:pt>
    <dgm:pt modelId="{66BE5DC7-4F65-4EA1-9E43-B5D728AB054C}" type="pres">
      <dgm:prSet presAssocID="{E28F72DB-BF03-42DB-81F3-F30C6F13DFE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D9C71EE2-90B2-4A81-B014-DD27D461E230}" type="pres">
      <dgm:prSet presAssocID="{FDEF425F-FD7D-419C-B1D0-79508FAE59AF}" presName="thickLine" presStyleLbl="alignNode1" presStyleIdx="0" presStyleCnt="2"/>
      <dgm:spPr/>
    </dgm:pt>
    <dgm:pt modelId="{EE0C536D-E67E-4836-8587-05ABDC47328F}" type="pres">
      <dgm:prSet presAssocID="{FDEF425F-FD7D-419C-B1D0-79508FAE59AF}" presName="horz1" presStyleCnt="0"/>
      <dgm:spPr/>
    </dgm:pt>
    <dgm:pt modelId="{0E7E1066-D521-4569-9FE2-8C387C20464F}" type="pres">
      <dgm:prSet presAssocID="{FDEF425F-FD7D-419C-B1D0-79508FAE59AF}" presName="tx1" presStyleLbl="revTx" presStyleIdx="0" presStyleCnt="9"/>
      <dgm:spPr/>
      <dgm:t>
        <a:bodyPr/>
        <a:lstStyle/>
        <a:p>
          <a:endParaRPr lang="pl-PL"/>
        </a:p>
      </dgm:t>
    </dgm:pt>
    <dgm:pt modelId="{96D57D27-879D-4B58-9595-3F9C0FD12443}" type="pres">
      <dgm:prSet presAssocID="{FDEF425F-FD7D-419C-B1D0-79508FAE59AF}" presName="vert1" presStyleCnt="0"/>
      <dgm:spPr/>
    </dgm:pt>
    <dgm:pt modelId="{BECCA3D0-0FEF-49EE-8D9D-4EA594185083}" type="pres">
      <dgm:prSet presAssocID="{3D1F0B2A-C2CE-4B90-9827-D72EFBEE6067}" presName="vertSpace2a" presStyleCnt="0"/>
      <dgm:spPr/>
    </dgm:pt>
    <dgm:pt modelId="{6CC81D6C-DCB8-4767-9FBC-C719DB3D7B3C}" type="pres">
      <dgm:prSet presAssocID="{3D1F0B2A-C2CE-4B90-9827-D72EFBEE6067}" presName="horz2" presStyleCnt="0"/>
      <dgm:spPr/>
    </dgm:pt>
    <dgm:pt modelId="{B3F290BE-05FB-415B-89D6-B9B0ECA25375}" type="pres">
      <dgm:prSet presAssocID="{3D1F0B2A-C2CE-4B90-9827-D72EFBEE6067}" presName="horzSpace2" presStyleCnt="0"/>
      <dgm:spPr/>
    </dgm:pt>
    <dgm:pt modelId="{6C1F715C-3D58-406D-AE14-EEF553416C92}" type="pres">
      <dgm:prSet presAssocID="{3D1F0B2A-C2CE-4B90-9827-D72EFBEE6067}" presName="tx2" presStyleLbl="revTx" presStyleIdx="1" presStyleCnt="9"/>
      <dgm:spPr/>
      <dgm:t>
        <a:bodyPr/>
        <a:lstStyle/>
        <a:p>
          <a:endParaRPr lang="pl-PL"/>
        </a:p>
      </dgm:t>
    </dgm:pt>
    <dgm:pt modelId="{0CCFEF38-DB55-4E02-AA5B-0D366D36CCB3}" type="pres">
      <dgm:prSet presAssocID="{3D1F0B2A-C2CE-4B90-9827-D72EFBEE6067}" presName="vert2" presStyleCnt="0"/>
      <dgm:spPr/>
    </dgm:pt>
    <dgm:pt modelId="{3239602E-2007-4409-9D89-C17F6717B6E6}" type="pres">
      <dgm:prSet presAssocID="{3D1F0B2A-C2CE-4B90-9827-D72EFBEE6067}" presName="thinLine2b" presStyleLbl="callout" presStyleIdx="0" presStyleCnt="7"/>
      <dgm:spPr/>
    </dgm:pt>
    <dgm:pt modelId="{2F82D39C-12BA-4C36-8FDF-D03009C477F8}" type="pres">
      <dgm:prSet presAssocID="{3D1F0B2A-C2CE-4B90-9827-D72EFBEE6067}" presName="vertSpace2b" presStyleCnt="0"/>
      <dgm:spPr/>
    </dgm:pt>
    <dgm:pt modelId="{7C498F41-9CF2-4A08-AC5E-87D4089E9629}" type="pres">
      <dgm:prSet presAssocID="{5A919AAD-61D5-4FF2-B5F6-30284C107A9D}" presName="horz2" presStyleCnt="0"/>
      <dgm:spPr/>
    </dgm:pt>
    <dgm:pt modelId="{46B51C94-BCD9-4647-928C-29313C4DEEAF}" type="pres">
      <dgm:prSet presAssocID="{5A919AAD-61D5-4FF2-B5F6-30284C107A9D}" presName="horzSpace2" presStyleCnt="0"/>
      <dgm:spPr/>
    </dgm:pt>
    <dgm:pt modelId="{2E73C3F3-4F04-4A5A-A68D-CF6EB4358162}" type="pres">
      <dgm:prSet presAssocID="{5A919AAD-61D5-4FF2-B5F6-30284C107A9D}" presName="tx2" presStyleLbl="revTx" presStyleIdx="2" presStyleCnt="9"/>
      <dgm:spPr/>
      <dgm:t>
        <a:bodyPr/>
        <a:lstStyle/>
        <a:p>
          <a:endParaRPr lang="pl-PL"/>
        </a:p>
      </dgm:t>
    </dgm:pt>
    <dgm:pt modelId="{D1B48665-C73B-4FD8-A7CE-412BF395F3F5}" type="pres">
      <dgm:prSet presAssocID="{5A919AAD-61D5-4FF2-B5F6-30284C107A9D}" presName="vert2" presStyleCnt="0"/>
      <dgm:spPr/>
    </dgm:pt>
    <dgm:pt modelId="{7FAAFB83-83C0-4CA7-9437-1E289576B338}" type="pres">
      <dgm:prSet presAssocID="{5A919AAD-61D5-4FF2-B5F6-30284C107A9D}" presName="thinLine2b" presStyleLbl="callout" presStyleIdx="1" presStyleCnt="7"/>
      <dgm:spPr/>
    </dgm:pt>
    <dgm:pt modelId="{11218498-608A-4ABF-99F5-5ED9531118A1}" type="pres">
      <dgm:prSet presAssocID="{5A919AAD-61D5-4FF2-B5F6-30284C107A9D}" presName="vertSpace2b" presStyleCnt="0"/>
      <dgm:spPr/>
    </dgm:pt>
    <dgm:pt modelId="{F39B7E3A-0DB3-4BFC-97FC-CF4AA6D74A9A}" type="pres">
      <dgm:prSet presAssocID="{F02F2143-C7AF-40CD-BB08-ECCCFAC2C006}" presName="horz2" presStyleCnt="0"/>
      <dgm:spPr/>
    </dgm:pt>
    <dgm:pt modelId="{88304CBB-4235-4235-A7F5-40C0D741B2BA}" type="pres">
      <dgm:prSet presAssocID="{F02F2143-C7AF-40CD-BB08-ECCCFAC2C006}" presName="horzSpace2" presStyleCnt="0"/>
      <dgm:spPr/>
    </dgm:pt>
    <dgm:pt modelId="{C589D1F3-369E-43AC-9C36-6BE39CFE9BB4}" type="pres">
      <dgm:prSet presAssocID="{F02F2143-C7AF-40CD-BB08-ECCCFAC2C006}" presName="tx2" presStyleLbl="revTx" presStyleIdx="3" presStyleCnt="9" custScaleY="169652"/>
      <dgm:spPr/>
      <dgm:t>
        <a:bodyPr/>
        <a:lstStyle/>
        <a:p>
          <a:endParaRPr lang="pl-PL"/>
        </a:p>
      </dgm:t>
    </dgm:pt>
    <dgm:pt modelId="{B0F844BC-FA5E-46ED-84D9-3653B998C4F0}" type="pres">
      <dgm:prSet presAssocID="{F02F2143-C7AF-40CD-BB08-ECCCFAC2C006}" presName="vert2" presStyleCnt="0"/>
      <dgm:spPr/>
    </dgm:pt>
    <dgm:pt modelId="{7505C9E1-3B2A-4911-9637-1D6385452E55}" type="pres">
      <dgm:prSet presAssocID="{F02F2143-C7AF-40CD-BB08-ECCCFAC2C006}" presName="thinLine2b" presStyleLbl="callout" presStyleIdx="2" presStyleCnt="7"/>
      <dgm:spPr/>
    </dgm:pt>
    <dgm:pt modelId="{3ADB369F-3DA3-462F-8834-C6D27751880B}" type="pres">
      <dgm:prSet presAssocID="{F02F2143-C7AF-40CD-BB08-ECCCFAC2C006}" presName="vertSpace2b" presStyleCnt="0"/>
      <dgm:spPr/>
    </dgm:pt>
    <dgm:pt modelId="{5F47AF36-4DB5-4626-A69D-208555F991C9}" type="pres">
      <dgm:prSet presAssocID="{7A571B2C-BAC4-49E3-A613-5403DD901C51}" presName="horz2" presStyleCnt="0"/>
      <dgm:spPr/>
    </dgm:pt>
    <dgm:pt modelId="{59AB0F0B-8BE1-4135-8DE2-0511E20F507C}" type="pres">
      <dgm:prSet presAssocID="{7A571B2C-BAC4-49E3-A613-5403DD901C51}" presName="horzSpace2" presStyleCnt="0"/>
      <dgm:spPr/>
    </dgm:pt>
    <dgm:pt modelId="{458F9BEE-FCBB-438C-8BCF-636CB49FAFF8}" type="pres">
      <dgm:prSet presAssocID="{7A571B2C-BAC4-49E3-A613-5403DD901C51}" presName="tx2" presStyleLbl="revTx" presStyleIdx="4" presStyleCnt="9"/>
      <dgm:spPr/>
      <dgm:t>
        <a:bodyPr/>
        <a:lstStyle/>
        <a:p>
          <a:endParaRPr lang="pl-PL"/>
        </a:p>
      </dgm:t>
    </dgm:pt>
    <dgm:pt modelId="{F794F8FB-6FEC-4A62-8C25-4B1E4DB3E647}" type="pres">
      <dgm:prSet presAssocID="{7A571B2C-BAC4-49E3-A613-5403DD901C51}" presName="vert2" presStyleCnt="0"/>
      <dgm:spPr/>
    </dgm:pt>
    <dgm:pt modelId="{DF280DD9-142B-4399-8982-CD52A78AEC7D}" type="pres">
      <dgm:prSet presAssocID="{7A571B2C-BAC4-49E3-A613-5403DD901C51}" presName="thinLine2b" presStyleLbl="callout" presStyleIdx="3" presStyleCnt="7"/>
      <dgm:spPr/>
    </dgm:pt>
    <dgm:pt modelId="{FAFC0F36-BC31-486C-AD4F-8B201003C143}" type="pres">
      <dgm:prSet presAssocID="{7A571B2C-BAC4-49E3-A613-5403DD901C51}" presName="vertSpace2b" presStyleCnt="0"/>
      <dgm:spPr/>
    </dgm:pt>
    <dgm:pt modelId="{BEBB2D89-E981-4CC7-B29A-498F53F68876}" type="pres">
      <dgm:prSet presAssocID="{7DF21162-A3C8-45CD-9570-DAB6FBF721AE}" presName="thickLine" presStyleLbl="alignNode1" presStyleIdx="1" presStyleCnt="2"/>
      <dgm:spPr/>
    </dgm:pt>
    <dgm:pt modelId="{BE60A755-A008-4B58-A7D2-19D8B714ABF0}" type="pres">
      <dgm:prSet presAssocID="{7DF21162-A3C8-45CD-9570-DAB6FBF721AE}" presName="horz1" presStyleCnt="0"/>
      <dgm:spPr/>
    </dgm:pt>
    <dgm:pt modelId="{65B62F4F-9940-40AF-BB7E-E8078D720B31}" type="pres">
      <dgm:prSet presAssocID="{7DF21162-A3C8-45CD-9570-DAB6FBF721AE}" presName="tx1" presStyleLbl="revTx" presStyleIdx="5" presStyleCnt="9"/>
      <dgm:spPr/>
      <dgm:t>
        <a:bodyPr/>
        <a:lstStyle/>
        <a:p>
          <a:endParaRPr lang="pl-PL"/>
        </a:p>
      </dgm:t>
    </dgm:pt>
    <dgm:pt modelId="{119E4DC5-6A05-4BA3-97CA-D843255C5A17}" type="pres">
      <dgm:prSet presAssocID="{7DF21162-A3C8-45CD-9570-DAB6FBF721AE}" presName="vert1" presStyleCnt="0"/>
      <dgm:spPr/>
    </dgm:pt>
    <dgm:pt modelId="{EA6F21C8-36C7-495D-B9D0-EB142862F388}" type="pres">
      <dgm:prSet presAssocID="{0CCF8338-9C10-487C-B911-7981B3688BF3}" presName="vertSpace2a" presStyleCnt="0"/>
      <dgm:spPr/>
    </dgm:pt>
    <dgm:pt modelId="{B6C11B37-E16B-4CF1-A394-03946A36E0FE}" type="pres">
      <dgm:prSet presAssocID="{0CCF8338-9C10-487C-B911-7981B3688BF3}" presName="horz2" presStyleCnt="0"/>
      <dgm:spPr/>
    </dgm:pt>
    <dgm:pt modelId="{DCB85535-C4D5-488F-B86B-9343189C4718}" type="pres">
      <dgm:prSet presAssocID="{0CCF8338-9C10-487C-B911-7981B3688BF3}" presName="horzSpace2" presStyleCnt="0"/>
      <dgm:spPr/>
    </dgm:pt>
    <dgm:pt modelId="{7885C701-E441-4F5B-8C40-31513ED2B419}" type="pres">
      <dgm:prSet presAssocID="{0CCF8338-9C10-487C-B911-7981B3688BF3}" presName="tx2" presStyleLbl="revTx" presStyleIdx="6" presStyleCnt="9"/>
      <dgm:spPr/>
      <dgm:t>
        <a:bodyPr/>
        <a:lstStyle/>
        <a:p>
          <a:endParaRPr lang="pl-PL"/>
        </a:p>
      </dgm:t>
    </dgm:pt>
    <dgm:pt modelId="{6D80F423-F6F8-4056-A2C5-EFAF810D00C2}" type="pres">
      <dgm:prSet presAssocID="{0CCF8338-9C10-487C-B911-7981B3688BF3}" presName="vert2" presStyleCnt="0"/>
      <dgm:spPr/>
    </dgm:pt>
    <dgm:pt modelId="{316EF514-4520-4915-BA63-8AA86F3B2958}" type="pres">
      <dgm:prSet presAssocID="{0CCF8338-9C10-487C-B911-7981B3688BF3}" presName="thinLine2b" presStyleLbl="callout" presStyleIdx="4" presStyleCnt="7"/>
      <dgm:spPr/>
    </dgm:pt>
    <dgm:pt modelId="{6C17AEED-4683-4492-B3D0-E8FB2BEE7D8F}" type="pres">
      <dgm:prSet presAssocID="{0CCF8338-9C10-487C-B911-7981B3688BF3}" presName="vertSpace2b" presStyleCnt="0"/>
      <dgm:spPr/>
    </dgm:pt>
    <dgm:pt modelId="{B58813A0-E46B-46A9-84A0-E8F4D9553536}" type="pres">
      <dgm:prSet presAssocID="{83E02758-9D2B-4865-99D5-03A8D5D6FA5C}" presName="horz2" presStyleCnt="0"/>
      <dgm:spPr/>
    </dgm:pt>
    <dgm:pt modelId="{F7373E8B-8AD8-49E9-A243-B03FFFA1A42D}" type="pres">
      <dgm:prSet presAssocID="{83E02758-9D2B-4865-99D5-03A8D5D6FA5C}" presName="horzSpace2" presStyleCnt="0"/>
      <dgm:spPr/>
    </dgm:pt>
    <dgm:pt modelId="{DA93CA13-B935-4C0B-A07E-A2504A68F523}" type="pres">
      <dgm:prSet presAssocID="{83E02758-9D2B-4865-99D5-03A8D5D6FA5C}" presName="tx2" presStyleLbl="revTx" presStyleIdx="7" presStyleCnt="9"/>
      <dgm:spPr/>
      <dgm:t>
        <a:bodyPr/>
        <a:lstStyle/>
        <a:p>
          <a:endParaRPr lang="pl-PL"/>
        </a:p>
      </dgm:t>
    </dgm:pt>
    <dgm:pt modelId="{7F79F53B-9266-475E-BCC4-B955C057D9EA}" type="pres">
      <dgm:prSet presAssocID="{83E02758-9D2B-4865-99D5-03A8D5D6FA5C}" presName="vert2" presStyleCnt="0"/>
      <dgm:spPr/>
    </dgm:pt>
    <dgm:pt modelId="{9D177E9A-10F3-46B0-A5B5-EB238CC24E88}" type="pres">
      <dgm:prSet presAssocID="{83E02758-9D2B-4865-99D5-03A8D5D6FA5C}" presName="thinLine2b" presStyleLbl="callout" presStyleIdx="5" presStyleCnt="7" custLinFactNeighborX="-177" custLinFactNeighborY="40616"/>
      <dgm:spPr/>
    </dgm:pt>
    <dgm:pt modelId="{3ADDA364-51AC-4E09-A41B-F03B57FB817B}" type="pres">
      <dgm:prSet presAssocID="{83E02758-9D2B-4865-99D5-03A8D5D6FA5C}" presName="vertSpace2b" presStyleCnt="0"/>
      <dgm:spPr/>
    </dgm:pt>
    <dgm:pt modelId="{B7B28960-92A3-4AE8-A6B1-F20107EC8561}" type="pres">
      <dgm:prSet presAssocID="{CFAD3872-2A0B-41F9-8BAF-DD667CDE93C9}" presName="horz2" presStyleCnt="0"/>
      <dgm:spPr/>
    </dgm:pt>
    <dgm:pt modelId="{F4FBA3C8-8F2D-4809-A1DE-FEBBD22B6306}" type="pres">
      <dgm:prSet presAssocID="{CFAD3872-2A0B-41F9-8BAF-DD667CDE93C9}" presName="horzSpace2" presStyleCnt="0"/>
      <dgm:spPr/>
    </dgm:pt>
    <dgm:pt modelId="{4688F176-AB6E-42BA-9245-F71393B775D7}" type="pres">
      <dgm:prSet presAssocID="{CFAD3872-2A0B-41F9-8BAF-DD667CDE93C9}" presName="tx2" presStyleLbl="revTx" presStyleIdx="8" presStyleCnt="9"/>
      <dgm:spPr/>
      <dgm:t>
        <a:bodyPr/>
        <a:lstStyle/>
        <a:p>
          <a:endParaRPr lang="pl-PL"/>
        </a:p>
      </dgm:t>
    </dgm:pt>
    <dgm:pt modelId="{05BE7793-1FC9-4F40-AF49-A0ACE00067A6}" type="pres">
      <dgm:prSet presAssocID="{CFAD3872-2A0B-41F9-8BAF-DD667CDE93C9}" presName="vert2" presStyleCnt="0"/>
      <dgm:spPr/>
    </dgm:pt>
    <dgm:pt modelId="{4B7AA724-1B1D-4CA7-BA91-7E438AC4D99D}" type="pres">
      <dgm:prSet presAssocID="{CFAD3872-2A0B-41F9-8BAF-DD667CDE93C9}" presName="thinLine2b" presStyleLbl="callout" presStyleIdx="6" presStyleCnt="7"/>
      <dgm:spPr/>
    </dgm:pt>
    <dgm:pt modelId="{1B618429-9FC4-4E07-8B05-DB6B057A86E5}" type="pres">
      <dgm:prSet presAssocID="{CFAD3872-2A0B-41F9-8BAF-DD667CDE93C9}" presName="vertSpace2b" presStyleCnt="0"/>
      <dgm:spPr/>
    </dgm:pt>
  </dgm:ptLst>
  <dgm:cxnLst>
    <dgm:cxn modelId="{A7E2B4C8-C180-41F7-A55F-86FACAE44E7D}" srcId="{E28F72DB-BF03-42DB-81F3-F30C6F13DFE9}" destId="{FDEF425F-FD7D-419C-B1D0-79508FAE59AF}" srcOrd="0" destOrd="0" parTransId="{46F5872C-4F9C-44C9-A64E-B70C5A8D1316}" sibTransId="{B1AF30C4-5B9D-43D5-905B-9881E3734B1B}"/>
    <dgm:cxn modelId="{0CF518B2-3A79-4707-B97A-42084D96D826}" srcId="{E28F72DB-BF03-42DB-81F3-F30C6F13DFE9}" destId="{7DF21162-A3C8-45CD-9570-DAB6FBF721AE}" srcOrd="1" destOrd="0" parTransId="{DEC4FA58-2AEF-44D4-AE2E-8D853080D4C7}" sibTransId="{015EDCDC-8953-46F0-A59B-05BF772FAC21}"/>
    <dgm:cxn modelId="{5A6A80FB-6FA9-4716-B68D-73D009E1EE26}" type="presOf" srcId="{7DF21162-A3C8-45CD-9570-DAB6FBF721AE}" destId="{65B62F4F-9940-40AF-BB7E-E8078D720B31}" srcOrd="0" destOrd="0" presId="urn:microsoft.com/office/officeart/2008/layout/LinedList"/>
    <dgm:cxn modelId="{8B1BA94D-F602-4C37-9511-158E78067FFB}" srcId="{7DF21162-A3C8-45CD-9570-DAB6FBF721AE}" destId="{83E02758-9D2B-4865-99D5-03A8D5D6FA5C}" srcOrd="1" destOrd="0" parTransId="{0D2D2267-FDF1-49E9-9260-E3CCB19B9244}" sibTransId="{5B66D45F-9657-41C1-87F0-60421B82F70A}"/>
    <dgm:cxn modelId="{B59047DD-B642-45C3-A347-DE9A1BB09041}" srcId="{FDEF425F-FD7D-419C-B1D0-79508FAE59AF}" destId="{3D1F0B2A-C2CE-4B90-9827-D72EFBEE6067}" srcOrd="0" destOrd="0" parTransId="{96F5C4E9-23A7-493C-A23A-87841FABFAF1}" sibTransId="{CF557A39-86AE-4627-B3FC-07A8B89669EE}"/>
    <dgm:cxn modelId="{765A5A53-F594-49E2-B9C7-2F04B97C0A72}" type="presOf" srcId="{F02F2143-C7AF-40CD-BB08-ECCCFAC2C006}" destId="{C589D1F3-369E-43AC-9C36-6BE39CFE9BB4}" srcOrd="0" destOrd="0" presId="urn:microsoft.com/office/officeart/2008/layout/LinedList"/>
    <dgm:cxn modelId="{68883345-3CB3-4ABE-8AA5-1B9869EF16A8}" type="presOf" srcId="{5A919AAD-61D5-4FF2-B5F6-30284C107A9D}" destId="{2E73C3F3-4F04-4A5A-A68D-CF6EB4358162}" srcOrd="0" destOrd="0" presId="urn:microsoft.com/office/officeart/2008/layout/LinedList"/>
    <dgm:cxn modelId="{D2B72910-E621-422E-873A-D1940A04A589}" srcId="{FDEF425F-FD7D-419C-B1D0-79508FAE59AF}" destId="{7A571B2C-BAC4-49E3-A613-5403DD901C51}" srcOrd="3" destOrd="0" parTransId="{0392DF59-C17B-4F3A-A72E-C17B0AD9E853}" sibTransId="{D9297287-0291-4082-9490-48E604B6F650}"/>
    <dgm:cxn modelId="{BFDCEEB5-A2C2-40EC-99A3-DA2AF4EC2B82}" srcId="{7DF21162-A3C8-45CD-9570-DAB6FBF721AE}" destId="{0CCF8338-9C10-487C-B911-7981B3688BF3}" srcOrd="0" destOrd="0" parTransId="{65078699-A7F3-41C1-A87C-505CCFA50704}" sibTransId="{A2EBAD30-A6C3-4132-AEAD-759D74BBAE88}"/>
    <dgm:cxn modelId="{A5F46A3E-A02A-4B20-8C2C-24852C63757D}" srcId="{7DF21162-A3C8-45CD-9570-DAB6FBF721AE}" destId="{CFAD3872-2A0B-41F9-8BAF-DD667CDE93C9}" srcOrd="2" destOrd="0" parTransId="{EC766B87-371E-4895-8622-68542F2379FA}" sibTransId="{14FF4D2F-21A8-4BD7-A7B1-C620DA60FCF1}"/>
    <dgm:cxn modelId="{F4982CE7-EE60-485D-B58B-F9316BD43D4F}" type="presOf" srcId="{0CCF8338-9C10-487C-B911-7981B3688BF3}" destId="{7885C701-E441-4F5B-8C40-31513ED2B419}" srcOrd="0" destOrd="0" presId="urn:microsoft.com/office/officeart/2008/layout/LinedList"/>
    <dgm:cxn modelId="{67059164-AD5F-49D4-BA50-17111A202C62}" type="presOf" srcId="{E28F72DB-BF03-42DB-81F3-F30C6F13DFE9}" destId="{66BE5DC7-4F65-4EA1-9E43-B5D728AB054C}" srcOrd="0" destOrd="0" presId="urn:microsoft.com/office/officeart/2008/layout/LinedList"/>
    <dgm:cxn modelId="{DFD24419-C1E5-489E-8964-FC870E1DB2BB}" type="presOf" srcId="{7A571B2C-BAC4-49E3-A613-5403DD901C51}" destId="{458F9BEE-FCBB-438C-8BCF-636CB49FAFF8}" srcOrd="0" destOrd="0" presId="urn:microsoft.com/office/officeart/2008/layout/LinedList"/>
    <dgm:cxn modelId="{BEFCD74C-4CD9-47FC-B8E9-0522607DA5C7}" type="presOf" srcId="{FDEF425F-FD7D-419C-B1D0-79508FAE59AF}" destId="{0E7E1066-D521-4569-9FE2-8C387C20464F}" srcOrd="0" destOrd="0" presId="urn:microsoft.com/office/officeart/2008/layout/LinedList"/>
    <dgm:cxn modelId="{7EDF6C0D-E656-4360-ADB9-4B6DEBD60414}" srcId="{FDEF425F-FD7D-419C-B1D0-79508FAE59AF}" destId="{F02F2143-C7AF-40CD-BB08-ECCCFAC2C006}" srcOrd="2" destOrd="0" parTransId="{D9ED8517-1460-4681-A878-48F9E54C5373}" sibTransId="{D8749C12-3351-4143-83A2-7D060F95C046}"/>
    <dgm:cxn modelId="{B48E0B2D-2F25-4E2F-B6CE-6DB82E305CE3}" srcId="{FDEF425F-FD7D-419C-B1D0-79508FAE59AF}" destId="{5A919AAD-61D5-4FF2-B5F6-30284C107A9D}" srcOrd="1" destOrd="0" parTransId="{C85FFDBD-9374-463E-9D14-C4E25259A35C}" sibTransId="{40A95B16-8EF8-46D8-B19B-44331333D44D}"/>
    <dgm:cxn modelId="{97B4E15E-A04E-4344-AAE7-508FD351FAF1}" type="presOf" srcId="{CFAD3872-2A0B-41F9-8BAF-DD667CDE93C9}" destId="{4688F176-AB6E-42BA-9245-F71393B775D7}" srcOrd="0" destOrd="0" presId="urn:microsoft.com/office/officeart/2008/layout/LinedList"/>
    <dgm:cxn modelId="{F5BF8E36-B057-4CF0-B078-E23D2A130C7C}" type="presOf" srcId="{3D1F0B2A-C2CE-4B90-9827-D72EFBEE6067}" destId="{6C1F715C-3D58-406D-AE14-EEF553416C92}" srcOrd="0" destOrd="0" presId="urn:microsoft.com/office/officeart/2008/layout/LinedList"/>
    <dgm:cxn modelId="{FE419EC8-94FC-4135-9472-29388BD41CC7}" type="presOf" srcId="{83E02758-9D2B-4865-99D5-03A8D5D6FA5C}" destId="{DA93CA13-B935-4C0B-A07E-A2504A68F523}" srcOrd="0" destOrd="0" presId="urn:microsoft.com/office/officeart/2008/layout/LinedList"/>
    <dgm:cxn modelId="{B183AA6B-9B36-4D51-91F2-3355783C3E4E}" type="presParOf" srcId="{66BE5DC7-4F65-4EA1-9E43-B5D728AB054C}" destId="{D9C71EE2-90B2-4A81-B014-DD27D461E230}" srcOrd="0" destOrd="0" presId="urn:microsoft.com/office/officeart/2008/layout/LinedList"/>
    <dgm:cxn modelId="{99BE9697-CB3F-485E-BF4D-809171163B0C}" type="presParOf" srcId="{66BE5DC7-4F65-4EA1-9E43-B5D728AB054C}" destId="{EE0C536D-E67E-4836-8587-05ABDC47328F}" srcOrd="1" destOrd="0" presId="urn:microsoft.com/office/officeart/2008/layout/LinedList"/>
    <dgm:cxn modelId="{E33264FD-E752-41BB-A418-459FF00C0322}" type="presParOf" srcId="{EE0C536D-E67E-4836-8587-05ABDC47328F}" destId="{0E7E1066-D521-4569-9FE2-8C387C20464F}" srcOrd="0" destOrd="0" presId="urn:microsoft.com/office/officeart/2008/layout/LinedList"/>
    <dgm:cxn modelId="{C79AFB2C-855C-4A36-93E6-4D19A0B018B2}" type="presParOf" srcId="{EE0C536D-E67E-4836-8587-05ABDC47328F}" destId="{96D57D27-879D-4B58-9595-3F9C0FD12443}" srcOrd="1" destOrd="0" presId="urn:microsoft.com/office/officeart/2008/layout/LinedList"/>
    <dgm:cxn modelId="{229F488C-D1D8-4E77-8D77-E1A91FD31A28}" type="presParOf" srcId="{96D57D27-879D-4B58-9595-3F9C0FD12443}" destId="{BECCA3D0-0FEF-49EE-8D9D-4EA594185083}" srcOrd="0" destOrd="0" presId="urn:microsoft.com/office/officeart/2008/layout/LinedList"/>
    <dgm:cxn modelId="{E2C402CF-25F8-4A45-9622-43A7FDC3E55F}" type="presParOf" srcId="{96D57D27-879D-4B58-9595-3F9C0FD12443}" destId="{6CC81D6C-DCB8-4767-9FBC-C719DB3D7B3C}" srcOrd="1" destOrd="0" presId="urn:microsoft.com/office/officeart/2008/layout/LinedList"/>
    <dgm:cxn modelId="{61EB12A8-ADD6-43CD-8767-DFAAE90FC8CE}" type="presParOf" srcId="{6CC81D6C-DCB8-4767-9FBC-C719DB3D7B3C}" destId="{B3F290BE-05FB-415B-89D6-B9B0ECA25375}" srcOrd="0" destOrd="0" presId="urn:microsoft.com/office/officeart/2008/layout/LinedList"/>
    <dgm:cxn modelId="{331E94C8-939D-4385-BF21-1EAA4F86565E}" type="presParOf" srcId="{6CC81D6C-DCB8-4767-9FBC-C719DB3D7B3C}" destId="{6C1F715C-3D58-406D-AE14-EEF553416C92}" srcOrd="1" destOrd="0" presId="urn:microsoft.com/office/officeart/2008/layout/LinedList"/>
    <dgm:cxn modelId="{2AD5A560-A562-47F2-AE15-187A2CC531AC}" type="presParOf" srcId="{6CC81D6C-DCB8-4767-9FBC-C719DB3D7B3C}" destId="{0CCFEF38-DB55-4E02-AA5B-0D366D36CCB3}" srcOrd="2" destOrd="0" presId="urn:microsoft.com/office/officeart/2008/layout/LinedList"/>
    <dgm:cxn modelId="{30D92993-0F5E-4677-A17A-310906D1B676}" type="presParOf" srcId="{96D57D27-879D-4B58-9595-3F9C0FD12443}" destId="{3239602E-2007-4409-9D89-C17F6717B6E6}" srcOrd="2" destOrd="0" presId="urn:microsoft.com/office/officeart/2008/layout/LinedList"/>
    <dgm:cxn modelId="{356FCA89-B0FE-451B-8838-40441F249688}" type="presParOf" srcId="{96D57D27-879D-4B58-9595-3F9C0FD12443}" destId="{2F82D39C-12BA-4C36-8FDF-D03009C477F8}" srcOrd="3" destOrd="0" presId="urn:microsoft.com/office/officeart/2008/layout/LinedList"/>
    <dgm:cxn modelId="{6FCADDE2-89AC-4AF4-B010-1A0FEBB544E5}" type="presParOf" srcId="{96D57D27-879D-4B58-9595-3F9C0FD12443}" destId="{7C498F41-9CF2-4A08-AC5E-87D4089E9629}" srcOrd="4" destOrd="0" presId="urn:microsoft.com/office/officeart/2008/layout/LinedList"/>
    <dgm:cxn modelId="{BCB8AEAC-3D01-4F67-A919-27F7C38ECEA2}" type="presParOf" srcId="{7C498F41-9CF2-4A08-AC5E-87D4089E9629}" destId="{46B51C94-BCD9-4647-928C-29313C4DEEAF}" srcOrd="0" destOrd="0" presId="urn:microsoft.com/office/officeart/2008/layout/LinedList"/>
    <dgm:cxn modelId="{D581B999-4BCB-418E-B206-5C1BF6E3EDC0}" type="presParOf" srcId="{7C498F41-9CF2-4A08-AC5E-87D4089E9629}" destId="{2E73C3F3-4F04-4A5A-A68D-CF6EB4358162}" srcOrd="1" destOrd="0" presId="urn:microsoft.com/office/officeart/2008/layout/LinedList"/>
    <dgm:cxn modelId="{2E9C4A98-43C8-4626-BB3F-8F3474314C6B}" type="presParOf" srcId="{7C498F41-9CF2-4A08-AC5E-87D4089E9629}" destId="{D1B48665-C73B-4FD8-A7CE-412BF395F3F5}" srcOrd="2" destOrd="0" presId="urn:microsoft.com/office/officeart/2008/layout/LinedList"/>
    <dgm:cxn modelId="{49C47874-22FD-4074-BC01-66D2D55EF7B8}" type="presParOf" srcId="{96D57D27-879D-4B58-9595-3F9C0FD12443}" destId="{7FAAFB83-83C0-4CA7-9437-1E289576B338}" srcOrd="5" destOrd="0" presId="urn:microsoft.com/office/officeart/2008/layout/LinedList"/>
    <dgm:cxn modelId="{A7010D2A-D677-4B63-9040-1CF44388B662}" type="presParOf" srcId="{96D57D27-879D-4B58-9595-3F9C0FD12443}" destId="{11218498-608A-4ABF-99F5-5ED9531118A1}" srcOrd="6" destOrd="0" presId="urn:microsoft.com/office/officeart/2008/layout/LinedList"/>
    <dgm:cxn modelId="{302AF9E1-57CE-40E5-921C-9720F9877567}" type="presParOf" srcId="{96D57D27-879D-4B58-9595-3F9C0FD12443}" destId="{F39B7E3A-0DB3-4BFC-97FC-CF4AA6D74A9A}" srcOrd="7" destOrd="0" presId="urn:microsoft.com/office/officeart/2008/layout/LinedList"/>
    <dgm:cxn modelId="{D2E3A235-29FC-4110-9807-4AD2AF136AA8}" type="presParOf" srcId="{F39B7E3A-0DB3-4BFC-97FC-CF4AA6D74A9A}" destId="{88304CBB-4235-4235-A7F5-40C0D741B2BA}" srcOrd="0" destOrd="0" presId="urn:microsoft.com/office/officeart/2008/layout/LinedList"/>
    <dgm:cxn modelId="{EC6C2639-2F12-42BA-9DD5-8EB7836A3DEC}" type="presParOf" srcId="{F39B7E3A-0DB3-4BFC-97FC-CF4AA6D74A9A}" destId="{C589D1F3-369E-43AC-9C36-6BE39CFE9BB4}" srcOrd="1" destOrd="0" presId="urn:microsoft.com/office/officeart/2008/layout/LinedList"/>
    <dgm:cxn modelId="{44A305D5-B074-4E57-8CA1-EFDEEBE800EB}" type="presParOf" srcId="{F39B7E3A-0DB3-4BFC-97FC-CF4AA6D74A9A}" destId="{B0F844BC-FA5E-46ED-84D9-3653B998C4F0}" srcOrd="2" destOrd="0" presId="urn:microsoft.com/office/officeart/2008/layout/LinedList"/>
    <dgm:cxn modelId="{D99E06C5-508A-42D2-BD07-B8C7E0B97BFB}" type="presParOf" srcId="{96D57D27-879D-4B58-9595-3F9C0FD12443}" destId="{7505C9E1-3B2A-4911-9637-1D6385452E55}" srcOrd="8" destOrd="0" presId="urn:microsoft.com/office/officeart/2008/layout/LinedList"/>
    <dgm:cxn modelId="{92DBC9CC-A778-40A4-9D6C-95116679A092}" type="presParOf" srcId="{96D57D27-879D-4B58-9595-3F9C0FD12443}" destId="{3ADB369F-3DA3-462F-8834-C6D27751880B}" srcOrd="9" destOrd="0" presId="urn:microsoft.com/office/officeart/2008/layout/LinedList"/>
    <dgm:cxn modelId="{EF6180E3-1377-41F6-85F0-C5C1EEBE51FE}" type="presParOf" srcId="{96D57D27-879D-4B58-9595-3F9C0FD12443}" destId="{5F47AF36-4DB5-4626-A69D-208555F991C9}" srcOrd="10" destOrd="0" presId="urn:microsoft.com/office/officeart/2008/layout/LinedList"/>
    <dgm:cxn modelId="{B31E928E-6F4A-455D-9056-750653F31B44}" type="presParOf" srcId="{5F47AF36-4DB5-4626-A69D-208555F991C9}" destId="{59AB0F0B-8BE1-4135-8DE2-0511E20F507C}" srcOrd="0" destOrd="0" presId="urn:microsoft.com/office/officeart/2008/layout/LinedList"/>
    <dgm:cxn modelId="{5428DA4B-C9EA-4A42-B194-4929DC0E50A5}" type="presParOf" srcId="{5F47AF36-4DB5-4626-A69D-208555F991C9}" destId="{458F9BEE-FCBB-438C-8BCF-636CB49FAFF8}" srcOrd="1" destOrd="0" presId="urn:microsoft.com/office/officeart/2008/layout/LinedList"/>
    <dgm:cxn modelId="{A08E172C-09DF-41B7-A8AE-005E26B3D7CC}" type="presParOf" srcId="{5F47AF36-4DB5-4626-A69D-208555F991C9}" destId="{F794F8FB-6FEC-4A62-8C25-4B1E4DB3E647}" srcOrd="2" destOrd="0" presId="urn:microsoft.com/office/officeart/2008/layout/LinedList"/>
    <dgm:cxn modelId="{998029C6-EA48-43DC-BF6F-D0887DFC60F2}" type="presParOf" srcId="{96D57D27-879D-4B58-9595-3F9C0FD12443}" destId="{DF280DD9-142B-4399-8982-CD52A78AEC7D}" srcOrd="11" destOrd="0" presId="urn:microsoft.com/office/officeart/2008/layout/LinedList"/>
    <dgm:cxn modelId="{839F41B8-CD79-4484-A98F-A957C16DF3BD}" type="presParOf" srcId="{96D57D27-879D-4B58-9595-3F9C0FD12443}" destId="{FAFC0F36-BC31-486C-AD4F-8B201003C143}" srcOrd="12" destOrd="0" presId="urn:microsoft.com/office/officeart/2008/layout/LinedList"/>
    <dgm:cxn modelId="{5B2EDD68-D0AC-4EA9-972D-C504ACA1AE69}" type="presParOf" srcId="{66BE5DC7-4F65-4EA1-9E43-B5D728AB054C}" destId="{BEBB2D89-E981-4CC7-B29A-498F53F68876}" srcOrd="2" destOrd="0" presId="urn:microsoft.com/office/officeart/2008/layout/LinedList"/>
    <dgm:cxn modelId="{6BE9D1CA-27BC-4607-9F7E-CEB527188FA6}" type="presParOf" srcId="{66BE5DC7-4F65-4EA1-9E43-B5D728AB054C}" destId="{BE60A755-A008-4B58-A7D2-19D8B714ABF0}" srcOrd="3" destOrd="0" presId="urn:microsoft.com/office/officeart/2008/layout/LinedList"/>
    <dgm:cxn modelId="{37E9470C-789B-4AA6-956A-A7A0A459B96C}" type="presParOf" srcId="{BE60A755-A008-4B58-A7D2-19D8B714ABF0}" destId="{65B62F4F-9940-40AF-BB7E-E8078D720B31}" srcOrd="0" destOrd="0" presId="urn:microsoft.com/office/officeart/2008/layout/LinedList"/>
    <dgm:cxn modelId="{3DA2FCF8-58FD-4EC3-AA99-8084B20AE674}" type="presParOf" srcId="{BE60A755-A008-4B58-A7D2-19D8B714ABF0}" destId="{119E4DC5-6A05-4BA3-97CA-D843255C5A17}" srcOrd="1" destOrd="0" presId="urn:microsoft.com/office/officeart/2008/layout/LinedList"/>
    <dgm:cxn modelId="{39C65136-8B0E-4BFD-B586-A8FAD2EF9051}" type="presParOf" srcId="{119E4DC5-6A05-4BA3-97CA-D843255C5A17}" destId="{EA6F21C8-36C7-495D-B9D0-EB142862F388}" srcOrd="0" destOrd="0" presId="urn:microsoft.com/office/officeart/2008/layout/LinedList"/>
    <dgm:cxn modelId="{CE9FB964-39C3-4536-BFF2-4DB180C07E8A}" type="presParOf" srcId="{119E4DC5-6A05-4BA3-97CA-D843255C5A17}" destId="{B6C11B37-E16B-4CF1-A394-03946A36E0FE}" srcOrd="1" destOrd="0" presId="urn:microsoft.com/office/officeart/2008/layout/LinedList"/>
    <dgm:cxn modelId="{B59E0D6F-FFA8-457A-97BE-D40505E86AAB}" type="presParOf" srcId="{B6C11B37-E16B-4CF1-A394-03946A36E0FE}" destId="{DCB85535-C4D5-488F-B86B-9343189C4718}" srcOrd="0" destOrd="0" presId="urn:microsoft.com/office/officeart/2008/layout/LinedList"/>
    <dgm:cxn modelId="{CCD82FD5-FDCD-4D34-AB97-5365E3B36DAA}" type="presParOf" srcId="{B6C11B37-E16B-4CF1-A394-03946A36E0FE}" destId="{7885C701-E441-4F5B-8C40-31513ED2B419}" srcOrd="1" destOrd="0" presId="urn:microsoft.com/office/officeart/2008/layout/LinedList"/>
    <dgm:cxn modelId="{EAB05909-6FE1-4E8B-BA1C-B663F7527800}" type="presParOf" srcId="{B6C11B37-E16B-4CF1-A394-03946A36E0FE}" destId="{6D80F423-F6F8-4056-A2C5-EFAF810D00C2}" srcOrd="2" destOrd="0" presId="urn:microsoft.com/office/officeart/2008/layout/LinedList"/>
    <dgm:cxn modelId="{BEC95C3A-C321-408F-A276-F3E60AF91FD3}" type="presParOf" srcId="{119E4DC5-6A05-4BA3-97CA-D843255C5A17}" destId="{316EF514-4520-4915-BA63-8AA86F3B2958}" srcOrd="2" destOrd="0" presId="urn:microsoft.com/office/officeart/2008/layout/LinedList"/>
    <dgm:cxn modelId="{310F11EF-1D12-4867-9741-078D049A010B}" type="presParOf" srcId="{119E4DC5-6A05-4BA3-97CA-D843255C5A17}" destId="{6C17AEED-4683-4492-B3D0-E8FB2BEE7D8F}" srcOrd="3" destOrd="0" presId="urn:microsoft.com/office/officeart/2008/layout/LinedList"/>
    <dgm:cxn modelId="{53EC52BE-92F2-4E03-A24B-CD0C30A58D1E}" type="presParOf" srcId="{119E4DC5-6A05-4BA3-97CA-D843255C5A17}" destId="{B58813A0-E46B-46A9-84A0-E8F4D9553536}" srcOrd="4" destOrd="0" presId="urn:microsoft.com/office/officeart/2008/layout/LinedList"/>
    <dgm:cxn modelId="{301BBFDF-20E1-4CD7-87F5-173891DE083E}" type="presParOf" srcId="{B58813A0-E46B-46A9-84A0-E8F4D9553536}" destId="{F7373E8B-8AD8-49E9-A243-B03FFFA1A42D}" srcOrd="0" destOrd="0" presId="urn:microsoft.com/office/officeart/2008/layout/LinedList"/>
    <dgm:cxn modelId="{5555F264-CB6D-41B4-A19F-98F2610A2B7F}" type="presParOf" srcId="{B58813A0-E46B-46A9-84A0-E8F4D9553536}" destId="{DA93CA13-B935-4C0B-A07E-A2504A68F523}" srcOrd="1" destOrd="0" presId="urn:microsoft.com/office/officeart/2008/layout/LinedList"/>
    <dgm:cxn modelId="{2D346AAC-D6F6-4E5C-A3A1-50DBB9118F65}" type="presParOf" srcId="{B58813A0-E46B-46A9-84A0-E8F4D9553536}" destId="{7F79F53B-9266-475E-BCC4-B955C057D9EA}" srcOrd="2" destOrd="0" presId="urn:microsoft.com/office/officeart/2008/layout/LinedList"/>
    <dgm:cxn modelId="{19220555-FA49-4462-A03F-01381D4D09EF}" type="presParOf" srcId="{119E4DC5-6A05-4BA3-97CA-D843255C5A17}" destId="{9D177E9A-10F3-46B0-A5B5-EB238CC24E88}" srcOrd="5" destOrd="0" presId="urn:microsoft.com/office/officeart/2008/layout/LinedList"/>
    <dgm:cxn modelId="{F6C6E4B7-9ACF-4265-9019-564E789EFC51}" type="presParOf" srcId="{119E4DC5-6A05-4BA3-97CA-D843255C5A17}" destId="{3ADDA364-51AC-4E09-A41B-F03B57FB817B}" srcOrd="6" destOrd="0" presId="urn:microsoft.com/office/officeart/2008/layout/LinedList"/>
    <dgm:cxn modelId="{777409E6-3651-42CB-BBBB-7125C93AC998}" type="presParOf" srcId="{119E4DC5-6A05-4BA3-97CA-D843255C5A17}" destId="{B7B28960-92A3-4AE8-A6B1-F20107EC8561}" srcOrd="7" destOrd="0" presId="urn:microsoft.com/office/officeart/2008/layout/LinedList"/>
    <dgm:cxn modelId="{F98E0944-0018-4D97-93FC-046896351A23}" type="presParOf" srcId="{B7B28960-92A3-4AE8-A6B1-F20107EC8561}" destId="{F4FBA3C8-8F2D-4809-A1DE-FEBBD22B6306}" srcOrd="0" destOrd="0" presId="urn:microsoft.com/office/officeart/2008/layout/LinedList"/>
    <dgm:cxn modelId="{0E377F9B-3AEE-45C7-A755-FBA85E2A12D7}" type="presParOf" srcId="{B7B28960-92A3-4AE8-A6B1-F20107EC8561}" destId="{4688F176-AB6E-42BA-9245-F71393B775D7}" srcOrd="1" destOrd="0" presId="urn:microsoft.com/office/officeart/2008/layout/LinedList"/>
    <dgm:cxn modelId="{5685FC51-2623-46DB-A7F3-EAF4962AAA0E}" type="presParOf" srcId="{B7B28960-92A3-4AE8-A6B1-F20107EC8561}" destId="{05BE7793-1FC9-4F40-AF49-A0ACE00067A6}" srcOrd="2" destOrd="0" presId="urn:microsoft.com/office/officeart/2008/layout/LinedList"/>
    <dgm:cxn modelId="{98105576-9285-4286-8A98-09910E519B70}" type="presParOf" srcId="{119E4DC5-6A05-4BA3-97CA-D843255C5A17}" destId="{4B7AA724-1B1D-4CA7-BA91-7E438AC4D99D}" srcOrd="8" destOrd="0" presId="urn:microsoft.com/office/officeart/2008/layout/LinedList"/>
    <dgm:cxn modelId="{C0FF9C2B-92AA-48F6-B0A3-18A6A2710036}" type="presParOf" srcId="{119E4DC5-6A05-4BA3-97CA-D843255C5A17}" destId="{1B618429-9FC4-4E07-8B05-DB6B057A86E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231B62-227D-48F2-BBAE-ED4E8BC8EB1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D9EA34A-2F9D-4E2F-BAFD-AD01074B7F2E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pl-PL" sz="2800" b="1" i="0" dirty="0">
              <a:solidFill>
                <a:schemeClr val="tx1"/>
              </a:solidFill>
              <a:latin typeface="Calibri" pitchFamily="34" charset="0"/>
            </a:rPr>
            <a:t>CEL OGÓLNY 3 </a:t>
          </a:r>
          <a:endParaRPr lang="pl-PL" sz="2800" dirty="0">
            <a:solidFill>
              <a:schemeClr val="tx1"/>
            </a:solidFill>
          </a:endParaRPr>
        </a:p>
      </dgm:t>
    </dgm:pt>
    <dgm:pt modelId="{B5CEDF12-F591-4292-86A4-70F84BA0F893}" type="parTrans" cxnId="{A063352E-49A5-4E7E-A0A7-3A1687BDECC4}">
      <dgm:prSet/>
      <dgm:spPr/>
      <dgm:t>
        <a:bodyPr/>
        <a:lstStyle/>
        <a:p>
          <a:endParaRPr lang="pl-PL"/>
        </a:p>
      </dgm:t>
    </dgm:pt>
    <dgm:pt modelId="{B1021907-9EA7-4AC2-9915-503FED71B0A6}" type="sibTrans" cxnId="{A063352E-49A5-4E7E-A0A7-3A1687BDECC4}">
      <dgm:prSet/>
      <dgm:spPr/>
      <dgm:t>
        <a:bodyPr/>
        <a:lstStyle/>
        <a:p>
          <a:endParaRPr lang="pl-PL"/>
        </a:p>
      </dgm:t>
    </dgm:pt>
    <dgm:pt modelId="{20EDA005-72CE-43E2-98DD-F534955806BF}">
      <dgm:prSet phldrT="[Teks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l-PL" sz="2400" b="1" dirty="0">
              <a:solidFill>
                <a:schemeClr val="tx1"/>
              </a:solidFill>
              <a:latin typeface="Calibri" pitchFamily="34" charset="0"/>
            </a:rPr>
            <a:t>MIN</a:t>
          </a:r>
        </a:p>
        <a:p>
          <a:r>
            <a:rPr lang="pl-PL" sz="2400" b="1" dirty="0">
              <a:solidFill>
                <a:schemeClr val="tx1"/>
              </a:solidFill>
              <a:latin typeface="Calibri" pitchFamily="34" charset="0"/>
            </a:rPr>
            <a:t>12 pkt. </a:t>
          </a:r>
        </a:p>
      </dgm:t>
    </dgm:pt>
    <dgm:pt modelId="{07020316-1A5B-43D1-BE6D-321703E7D1B0}" type="parTrans" cxnId="{E79549BE-58AB-40DA-B454-3808D34F7EE5}">
      <dgm:prSet/>
      <dgm:spPr/>
      <dgm:t>
        <a:bodyPr/>
        <a:lstStyle/>
        <a:p>
          <a:endParaRPr lang="pl-PL"/>
        </a:p>
      </dgm:t>
    </dgm:pt>
    <dgm:pt modelId="{8BBF5CDB-C006-4CE9-A8AA-0A26C08101FB}" type="sibTrans" cxnId="{E79549BE-58AB-40DA-B454-3808D34F7EE5}">
      <dgm:prSet/>
      <dgm:spPr/>
      <dgm:t>
        <a:bodyPr/>
        <a:lstStyle/>
        <a:p>
          <a:endParaRPr lang="pl-PL"/>
        </a:p>
      </dgm:t>
    </dgm:pt>
    <dgm:pt modelId="{F5015F29-84D8-4888-ADD9-A3A8B6570243}">
      <dgm:prSet phldrT="[Teks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l-PL" sz="2400" b="1" dirty="0">
              <a:solidFill>
                <a:schemeClr val="tx1"/>
              </a:solidFill>
              <a:latin typeface="Calibri" pitchFamily="34" charset="0"/>
            </a:rPr>
            <a:t>MAX</a:t>
          </a:r>
        </a:p>
        <a:p>
          <a:r>
            <a:rPr lang="pl-PL" sz="2400" b="1" dirty="0">
              <a:solidFill>
                <a:schemeClr val="tx1"/>
              </a:solidFill>
              <a:latin typeface="Calibri" pitchFamily="34" charset="0"/>
            </a:rPr>
            <a:t>24 pkt. </a:t>
          </a:r>
        </a:p>
      </dgm:t>
    </dgm:pt>
    <dgm:pt modelId="{E06F2F3A-ACDC-4D7A-9E64-A0AD7CA0711F}" type="parTrans" cxnId="{97174CB8-F3A4-4DEA-BBB8-5AC123DD17EF}">
      <dgm:prSet/>
      <dgm:spPr/>
      <dgm:t>
        <a:bodyPr/>
        <a:lstStyle/>
        <a:p>
          <a:endParaRPr lang="pl-PL"/>
        </a:p>
      </dgm:t>
    </dgm:pt>
    <dgm:pt modelId="{166CF26E-55C0-4C48-8A79-31ACFA99836A}" type="sibTrans" cxnId="{97174CB8-F3A4-4DEA-BBB8-5AC123DD17EF}">
      <dgm:prSet/>
      <dgm:spPr/>
      <dgm:t>
        <a:bodyPr/>
        <a:lstStyle/>
        <a:p>
          <a:endParaRPr lang="pl-PL"/>
        </a:p>
      </dgm:t>
    </dgm:pt>
    <dgm:pt modelId="{37AE8135-D24C-429B-8111-26FA8DB132C5}" type="pres">
      <dgm:prSet presAssocID="{43231B62-227D-48F2-BBAE-ED4E8BC8EB1B}" presName="Name0" presStyleCnt="0">
        <dgm:presLayoutVars>
          <dgm:dir/>
          <dgm:animLvl val="lvl"/>
          <dgm:resizeHandles val="exact"/>
        </dgm:presLayoutVars>
      </dgm:prSet>
      <dgm:spPr/>
    </dgm:pt>
    <dgm:pt modelId="{61712D1C-AAF3-4708-A385-367A417E4130}" type="pres">
      <dgm:prSet presAssocID="{4D9EA34A-2F9D-4E2F-BAFD-AD01074B7F2E}" presName="parTxOnly" presStyleLbl="node1" presStyleIdx="0" presStyleCnt="3" custScaleX="114218" custScaleY="137984" custLinFactNeighborX="-22564" custLinFactNeighborY="37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EF54A8-750C-4717-8C8D-6554C3B31AB5}" type="pres">
      <dgm:prSet presAssocID="{B1021907-9EA7-4AC2-9915-503FED71B0A6}" presName="parTxOnlySpace" presStyleCnt="0"/>
      <dgm:spPr/>
    </dgm:pt>
    <dgm:pt modelId="{7C239DD5-4B21-454C-94B0-3A56635471AD}" type="pres">
      <dgm:prSet presAssocID="{20EDA005-72CE-43E2-98DD-F534955806BF}" presName="parTxOnly" presStyleLbl="node1" presStyleIdx="1" presStyleCnt="3" custLinFactNeighborX="-7052" custLinFactNeighborY="-3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983D3B-E069-4C69-801F-849410ABF103}" type="pres">
      <dgm:prSet presAssocID="{8BBF5CDB-C006-4CE9-A8AA-0A26C08101FB}" presName="parTxOnlySpace" presStyleCnt="0"/>
      <dgm:spPr/>
    </dgm:pt>
    <dgm:pt modelId="{B24B6BFC-C812-46CC-B261-3ACC8D289C59}" type="pres">
      <dgm:prSet presAssocID="{F5015F29-84D8-4888-ADD9-A3A8B657024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404841F-75E8-4284-89BF-F924F4BBCD21}" type="presOf" srcId="{F5015F29-84D8-4888-ADD9-A3A8B6570243}" destId="{B24B6BFC-C812-46CC-B261-3ACC8D289C59}" srcOrd="0" destOrd="0" presId="urn:microsoft.com/office/officeart/2005/8/layout/chevron1"/>
    <dgm:cxn modelId="{A063352E-49A5-4E7E-A0A7-3A1687BDECC4}" srcId="{43231B62-227D-48F2-BBAE-ED4E8BC8EB1B}" destId="{4D9EA34A-2F9D-4E2F-BAFD-AD01074B7F2E}" srcOrd="0" destOrd="0" parTransId="{B5CEDF12-F591-4292-86A4-70F84BA0F893}" sibTransId="{B1021907-9EA7-4AC2-9915-503FED71B0A6}"/>
    <dgm:cxn modelId="{CD544853-CEB6-402F-A941-28902815BB53}" type="presOf" srcId="{4D9EA34A-2F9D-4E2F-BAFD-AD01074B7F2E}" destId="{61712D1C-AAF3-4708-A385-367A417E4130}" srcOrd="0" destOrd="0" presId="urn:microsoft.com/office/officeart/2005/8/layout/chevron1"/>
    <dgm:cxn modelId="{D40F62B5-954A-430D-A264-2541006EABA1}" type="presOf" srcId="{43231B62-227D-48F2-BBAE-ED4E8BC8EB1B}" destId="{37AE8135-D24C-429B-8111-26FA8DB132C5}" srcOrd="0" destOrd="0" presId="urn:microsoft.com/office/officeart/2005/8/layout/chevron1"/>
    <dgm:cxn modelId="{E79549BE-58AB-40DA-B454-3808D34F7EE5}" srcId="{43231B62-227D-48F2-BBAE-ED4E8BC8EB1B}" destId="{20EDA005-72CE-43E2-98DD-F534955806BF}" srcOrd="1" destOrd="0" parTransId="{07020316-1A5B-43D1-BE6D-321703E7D1B0}" sibTransId="{8BBF5CDB-C006-4CE9-A8AA-0A26C08101FB}"/>
    <dgm:cxn modelId="{F73F1EBF-CA2E-4EC7-AF82-FDA09527EEAD}" type="presOf" srcId="{20EDA005-72CE-43E2-98DD-F534955806BF}" destId="{7C239DD5-4B21-454C-94B0-3A56635471AD}" srcOrd="0" destOrd="0" presId="urn:microsoft.com/office/officeart/2005/8/layout/chevron1"/>
    <dgm:cxn modelId="{97174CB8-F3A4-4DEA-BBB8-5AC123DD17EF}" srcId="{43231B62-227D-48F2-BBAE-ED4E8BC8EB1B}" destId="{F5015F29-84D8-4888-ADD9-A3A8B6570243}" srcOrd="2" destOrd="0" parTransId="{E06F2F3A-ACDC-4D7A-9E64-A0AD7CA0711F}" sibTransId="{166CF26E-55C0-4C48-8A79-31ACFA99836A}"/>
    <dgm:cxn modelId="{EB00D736-36CE-4F5B-BF1A-079D23F667A1}" type="presParOf" srcId="{37AE8135-D24C-429B-8111-26FA8DB132C5}" destId="{61712D1C-AAF3-4708-A385-367A417E4130}" srcOrd="0" destOrd="0" presId="urn:microsoft.com/office/officeart/2005/8/layout/chevron1"/>
    <dgm:cxn modelId="{61F19CAB-8195-4CDD-A3FF-7D2E6D8CFDC4}" type="presParOf" srcId="{37AE8135-D24C-429B-8111-26FA8DB132C5}" destId="{87EF54A8-750C-4717-8C8D-6554C3B31AB5}" srcOrd="1" destOrd="0" presId="urn:microsoft.com/office/officeart/2005/8/layout/chevron1"/>
    <dgm:cxn modelId="{7B938649-B378-489B-9F25-F7D7C4CCEBD2}" type="presParOf" srcId="{37AE8135-D24C-429B-8111-26FA8DB132C5}" destId="{7C239DD5-4B21-454C-94B0-3A56635471AD}" srcOrd="2" destOrd="0" presId="urn:microsoft.com/office/officeart/2005/8/layout/chevron1"/>
    <dgm:cxn modelId="{B3DAE5B2-A41C-4290-AB3C-7343F4C96F14}" type="presParOf" srcId="{37AE8135-D24C-429B-8111-26FA8DB132C5}" destId="{F1983D3B-E069-4C69-801F-849410ABF103}" srcOrd="3" destOrd="0" presId="urn:microsoft.com/office/officeart/2005/8/layout/chevron1"/>
    <dgm:cxn modelId="{468B7281-5E75-4941-B354-FA2F3CD58938}" type="presParOf" srcId="{37AE8135-D24C-429B-8111-26FA8DB132C5}" destId="{B24B6BFC-C812-46CC-B261-3ACC8D289C5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231B62-227D-48F2-BBAE-ED4E8BC8EB1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7AE8135-D24C-429B-8111-26FA8DB132C5}" type="pres">
      <dgm:prSet presAssocID="{43231B62-227D-48F2-BBAE-ED4E8BC8EB1B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D40F62B5-954A-430D-A264-2541006EABA1}" type="presOf" srcId="{43231B62-227D-48F2-BBAE-ED4E8BC8EB1B}" destId="{37AE8135-D24C-429B-8111-26FA8DB132C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2BC148-040D-4E17-8E78-5DC9ED11EF5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CC07F4F-E489-4792-BFFD-547BD23B2704}">
      <dgm:prSet phldrT="[Tekst]"/>
      <dgm:spPr/>
      <dgm:t>
        <a:bodyPr/>
        <a:lstStyle/>
        <a:p>
          <a:r>
            <a:rPr lang="pl-PL" dirty="0"/>
            <a:t>OGŁOSZENIE NABORU</a:t>
          </a:r>
        </a:p>
        <a:p>
          <a:r>
            <a:rPr lang="pl-PL" dirty="0"/>
            <a:t>(www.lgd-brynica.pl)</a:t>
          </a:r>
        </a:p>
      </dgm:t>
    </dgm:pt>
    <dgm:pt modelId="{04B7544B-2EC4-4BBA-8A48-10D5D5CCFD00}" type="parTrans" cxnId="{DEE2F9EC-62BF-4075-885A-22ED273A0DBF}">
      <dgm:prSet/>
      <dgm:spPr/>
      <dgm:t>
        <a:bodyPr/>
        <a:lstStyle/>
        <a:p>
          <a:endParaRPr lang="pl-PL"/>
        </a:p>
      </dgm:t>
    </dgm:pt>
    <dgm:pt modelId="{ED6A6EE2-F5D0-43DF-9E9D-7902963BF3FC}" type="sibTrans" cxnId="{DEE2F9EC-62BF-4075-885A-22ED273A0DBF}">
      <dgm:prSet/>
      <dgm:spPr/>
      <dgm:t>
        <a:bodyPr/>
        <a:lstStyle/>
        <a:p>
          <a:endParaRPr lang="pl-PL"/>
        </a:p>
      </dgm:t>
    </dgm:pt>
    <dgm:pt modelId="{7B062B55-F8DF-4D5E-843B-0ACF81912FED}">
      <dgm:prSet phldrT="[Tekst]"/>
      <dgm:spPr/>
      <dgm:t>
        <a:bodyPr/>
        <a:lstStyle/>
        <a:p>
          <a:r>
            <a:rPr lang="pl-PL" dirty="0"/>
            <a:t>ZŁOŻENIE WNIOSKU</a:t>
          </a:r>
        </a:p>
      </dgm:t>
    </dgm:pt>
    <dgm:pt modelId="{CD15FF65-1EF6-4991-9517-2F06A512EFB6}" type="parTrans" cxnId="{FE008485-0DBB-4BE4-A579-9DD429E9854E}">
      <dgm:prSet/>
      <dgm:spPr/>
      <dgm:t>
        <a:bodyPr/>
        <a:lstStyle/>
        <a:p>
          <a:endParaRPr lang="pl-PL"/>
        </a:p>
      </dgm:t>
    </dgm:pt>
    <dgm:pt modelId="{A02DA163-955F-4492-917E-1F70EE621BCA}" type="sibTrans" cxnId="{FE008485-0DBB-4BE4-A579-9DD429E9854E}">
      <dgm:prSet/>
      <dgm:spPr/>
      <dgm:t>
        <a:bodyPr/>
        <a:lstStyle/>
        <a:p>
          <a:endParaRPr lang="pl-PL"/>
        </a:p>
      </dgm:t>
    </dgm:pt>
    <dgm:pt modelId="{78EF9792-EA45-4239-A71F-8B7431CDA9B6}">
      <dgm:prSet phldrT="[Tekst]"/>
      <dgm:spPr/>
      <dgm:t>
        <a:bodyPr/>
        <a:lstStyle/>
        <a:p>
          <a:r>
            <a:rPr lang="pl-PL" dirty="0"/>
            <a:t>OCENA I WYBÓR GRANTOBIORCÓW</a:t>
          </a:r>
        </a:p>
        <a:p>
          <a:r>
            <a:rPr lang="pl-PL" dirty="0"/>
            <a:t>(do 8O dni)</a:t>
          </a:r>
        </a:p>
        <a:p>
          <a:r>
            <a:rPr lang="pl-PL" dirty="0"/>
            <a:t>- wstępna lista wniosków zgodnych z LSR</a:t>
          </a:r>
        </a:p>
        <a:p>
          <a:r>
            <a:rPr lang="pl-PL" dirty="0"/>
            <a:t>- wstępna lista wniosków wybranych</a:t>
          </a:r>
        </a:p>
        <a:p>
          <a:r>
            <a:rPr lang="pl-PL" dirty="0"/>
            <a:t>- Informacja do </a:t>
          </a:r>
          <a:r>
            <a:rPr lang="pl-PL" dirty="0" err="1"/>
            <a:t>Grantobiorcy</a:t>
          </a:r>
          <a:r>
            <a:rPr lang="pl-PL" dirty="0"/>
            <a:t>/ów</a:t>
          </a:r>
        </a:p>
        <a:p>
          <a:endParaRPr lang="pl-PL" dirty="0"/>
        </a:p>
      </dgm:t>
    </dgm:pt>
    <dgm:pt modelId="{18589B82-0DA5-45E3-B79C-A0207A3DE1AF}" type="parTrans" cxnId="{213B0DEC-E965-482A-9BEE-610AA8D2F65F}">
      <dgm:prSet/>
      <dgm:spPr/>
      <dgm:t>
        <a:bodyPr/>
        <a:lstStyle/>
        <a:p>
          <a:endParaRPr lang="pl-PL"/>
        </a:p>
      </dgm:t>
    </dgm:pt>
    <dgm:pt modelId="{543EDA3B-7DD6-432F-A1C9-FB9ED8AF5725}" type="sibTrans" cxnId="{213B0DEC-E965-482A-9BEE-610AA8D2F65F}">
      <dgm:prSet/>
      <dgm:spPr/>
      <dgm:t>
        <a:bodyPr/>
        <a:lstStyle/>
        <a:p>
          <a:endParaRPr lang="pl-PL"/>
        </a:p>
      </dgm:t>
    </dgm:pt>
    <dgm:pt modelId="{2EE5BF58-AA5F-4992-BF9B-1D9FBAC26346}" type="pres">
      <dgm:prSet presAssocID="{EF2BC148-040D-4E17-8E78-5DC9ED11EF50}" presName="Name0" presStyleCnt="0">
        <dgm:presLayoutVars>
          <dgm:dir/>
          <dgm:resizeHandles val="exact"/>
        </dgm:presLayoutVars>
      </dgm:prSet>
      <dgm:spPr/>
    </dgm:pt>
    <dgm:pt modelId="{EDF9A472-A213-4D14-AD08-6C225BEFF988}" type="pres">
      <dgm:prSet presAssocID="{4CC07F4F-E489-4792-BFFD-547BD23B2704}" presName="node" presStyleLbl="node1" presStyleIdx="0" presStyleCnt="3" custScaleX="59741" custScaleY="566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02DCDC-076C-46E8-BE20-6EB2F6CD60E5}" type="pres">
      <dgm:prSet presAssocID="{ED6A6EE2-F5D0-43DF-9E9D-7902963BF3FC}" presName="sibTrans" presStyleLbl="sibTrans2D1" presStyleIdx="0" presStyleCnt="2" custLinFactNeighborX="18971" custLinFactNeighborY="271"/>
      <dgm:spPr/>
      <dgm:t>
        <a:bodyPr/>
        <a:lstStyle/>
        <a:p>
          <a:endParaRPr lang="pl-PL"/>
        </a:p>
      </dgm:t>
    </dgm:pt>
    <dgm:pt modelId="{EB1015AD-39F0-482D-81CD-AB1BFBFD4632}" type="pres">
      <dgm:prSet presAssocID="{ED6A6EE2-F5D0-43DF-9E9D-7902963BF3FC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A8E7D809-5CE2-4133-9175-FB8C518F5302}" type="pres">
      <dgm:prSet presAssocID="{7B062B55-F8DF-4D5E-843B-0ACF81912FED}" presName="node" presStyleLbl="node1" presStyleIdx="1" presStyleCnt="3" custScaleX="62439" custScaleY="62154" custLinFactNeighborX="-38110" custLinFactNeighborY="-196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0B9F97-C375-4C32-A156-EA3548592455}" type="pres">
      <dgm:prSet presAssocID="{A02DA163-955F-4492-917E-1F70EE621BCA}" presName="sibTrans" presStyleLbl="sibTrans2D1" presStyleIdx="1" presStyleCnt="2" custLinFactNeighborX="-10142" custLinFactNeighborY="-1345"/>
      <dgm:spPr/>
      <dgm:t>
        <a:bodyPr/>
        <a:lstStyle/>
        <a:p>
          <a:endParaRPr lang="pl-PL"/>
        </a:p>
      </dgm:t>
    </dgm:pt>
    <dgm:pt modelId="{0BDC646C-9B70-4265-9CF1-5568FA3B7AB1}" type="pres">
      <dgm:prSet presAssocID="{A02DA163-955F-4492-917E-1F70EE621BCA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6B3508FC-A496-4ECE-B76A-8E4804F2724A}" type="pres">
      <dgm:prSet presAssocID="{78EF9792-EA45-4239-A71F-8B7431CDA9B6}" presName="node" presStyleLbl="node1" presStyleIdx="2" presStyleCnt="3" custScaleX="107068" custScaleY="92842" custLinFactNeighborX="-69284" custLinFactNeighborY="-175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9C339BB-3BCD-479B-BADB-9F4FEEA7A17D}" type="presOf" srcId="{7B062B55-F8DF-4D5E-843B-0ACF81912FED}" destId="{A8E7D809-5CE2-4133-9175-FB8C518F5302}" srcOrd="0" destOrd="0" presId="urn:microsoft.com/office/officeart/2005/8/layout/process1"/>
    <dgm:cxn modelId="{213B0DEC-E965-482A-9BEE-610AA8D2F65F}" srcId="{EF2BC148-040D-4E17-8E78-5DC9ED11EF50}" destId="{78EF9792-EA45-4239-A71F-8B7431CDA9B6}" srcOrd="2" destOrd="0" parTransId="{18589B82-0DA5-45E3-B79C-A0207A3DE1AF}" sibTransId="{543EDA3B-7DD6-432F-A1C9-FB9ED8AF5725}"/>
    <dgm:cxn modelId="{150157DC-2DC4-475D-BABA-8B1620902AAF}" type="presOf" srcId="{EF2BC148-040D-4E17-8E78-5DC9ED11EF50}" destId="{2EE5BF58-AA5F-4992-BF9B-1D9FBAC26346}" srcOrd="0" destOrd="0" presId="urn:microsoft.com/office/officeart/2005/8/layout/process1"/>
    <dgm:cxn modelId="{C1208C28-903F-4458-9AF3-81B55521B399}" type="presOf" srcId="{A02DA163-955F-4492-917E-1F70EE621BCA}" destId="{0BDC646C-9B70-4265-9CF1-5568FA3B7AB1}" srcOrd="1" destOrd="0" presId="urn:microsoft.com/office/officeart/2005/8/layout/process1"/>
    <dgm:cxn modelId="{3273BBA5-EB40-4BDA-BACB-3F033123A786}" type="presOf" srcId="{ED6A6EE2-F5D0-43DF-9E9D-7902963BF3FC}" destId="{EB1015AD-39F0-482D-81CD-AB1BFBFD4632}" srcOrd="1" destOrd="0" presId="urn:microsoft.com/office/officeart/2005/8/layout/process1"/>
    <dgm:cxn modelId="{B54F33B8-C9C7-4C0D-809B-AC151FA505BE}" type="presOf" srcId="{ED6A6EE2-F5D0-43DF-9E9D-7902963BF3FC}" destId="{2A02DCDC-076C-46E8-BE20-6EB2F6CD60E5}" srcOrd="0" destOrd="0" presId="urn:microsoft.com/office/officeart/2005/8/layout/process1"/>
    <dgm:cxn modelId="{A3298FA2-1893-4BD7-A21B-2DD12006FB36}" type="presOf" srcId="{4CC07F4F-E489-4792-BFFD-547BD23B2704}" destId="{EDF9A472-A213-4D14-AD08-6C225BEFF988}" srcOrd="0" destOrd="0" presId="urn:microsoft.com/office/officeart/2005/8/layout/process1"/>
    <dgm:cxn modelId="{DEE2F9EC-62BF-4075-885A-22ED273A0DBF}" srcId="{EF2BC148-040D-4E17-8E78-5DC9ED11EF50}" destId="{4CC07F4F-E489-4792-BFFD-547BD23B2704}" srcOrd="0" destOrd="0" parTransId="{04B7544B-2EC4-4BBA-8A48-10D5D5CCFD00}" sibTransId="{ED6A6EE2-F5D0-43DF-9E9D-7902963BF3FC}"/>
    <dgm:cxn modelId="{CDA4E7E3-2706-4E73-89ED-A1D000277E67}" type="presOf" srcId="{A02DA163-955F-4492-917E-1F70EE621BCA}" destId="{1A0B9F97-C375-4C32-A156-EA3548592455}" srcOrd="0" destOrd="0" presId="urn:microsoft.com/office/officeart/2005/8/layout/process1"/>
    <dgm:cxn modelId="{FE008485-0DBB-4BE4-A579-9DD429E9854E}" srcId="{EF2BC148-040D-4E17-8E78-5DC9ED11EF50}" destId="{7B062B55-F8DF-4D5E-843B-0ACF81912FED}" srcOrd="1" destOrd="0" parTransId="{CD15FF65-1EF6-4991-9517-2F06A512EFB6}" sibTransId="{A02DA163-955F-4492-917E-1F70EE621BCA}"/>
    <dgm:cxn modelId="{3DF1DDDB-0D25-458E-B8E7-DEEF96CB8521}" type="presOf" srcId="{78EF9792-EA45-4239-A71F-8B7431CDA9B6}" destId="{6B3508FC-A496-4ECE-B76A-8E4804F2724A}" srcOrd="0" destOrd="0" presId="urn:microsoft.com/office/officeart/2005/8/layout/process1"/>
    <dgm:cxn modelId="{9FD0B649-341C-45DA-9E5F-002AC48992CD}" type="presParOf" srcId="{2EE5BF58-AA5F-4992-BF9B-1D9FBAC26346}" destId="{EDF9A472-A213-4D14-AD08-6C225BEFF988}" srcOrd="0" destOrd="0" presId="urn:microsoft.com/office/officeart/2005/8/layout/process1"/>
    <dgm:cxn modelId="{683D3C99-72B7-4E99-9BA0-B12077B44E3D}" type="presParOf" srcId="{2EE5BF58-AA5F-4992-BF9B-1D9FBAC26346}" destId="{2A02DCDC-076C-46E8-BE20-6EB2F6CD60E5}" srcOrd="1" destOrd="0" presId="urn:microsoft.com/office/officeart/2005/8/layout/process1"/>
    <dgm:cxn modelId="{7E3302CC-39DE-45E2-8927-0658FBC97CE6}" type="presParOf" srcId="{2A02DCDC-076C-46E8-BE20-6EB2F6CD60E5}" destId="{EB1015AD-39F0-482D-81CD-AB1BFBFD4632}" srcOrd="0" destOrd="0" presId="urn:microsoft.com/office/officeart/2005/8/layout/process1"/>
    <dgm:cxn modelId="{C1998AA9-FA6E-4F97-8859-2EF260AAD308}" type="presParOf" srcId="{2EE5BF58-AA5F-4992-BF9B-1D9FBAC26346}" destId="{A8E7D809-5CE2-4133-9175-FB8C518F5302}" srcOrd="2" destOrd="0" presId="urn:microsoft.com/office/officeart/2005/8/layout/process1"/>
    <dgm:cxn modelId="{CBA53187-79C1-43B9-93F1-D73E47D1E763}" type="presParOf" srcId="{2EE5BF58-AA5F-4992-BF9B-1D9FBAC26346}" destId="{1A0B9F97-C375-4C32-A156-EA3548592455}" srcOrd="3" destOrd="0" presId="urn:microsoft.com/office/officeart/2005/8/layout/process1"/>
    <dgm:cxn modelId="{EBD808D5-4C81-435B-94DB-160B65F41432}" type="presParOf" srcId="{1A0B9F97-C375-4C32-A156-EA3548592455}" destId="{0BDC646C-9B70-4265-9CF1-5568FA3B7AB1}" srcOrd="0" destOrd="0" presId="urn:microsoft.com/office/officeart/2005/8/layout/process1"/>
    <dgm:cxn modelId="{800EC0E3-5642-415D-B34B-804DA3BD2F7D}" type="presParOf" srcId="{2EE5BF58-AA5F-4992-BF9B-1D9FBAC26346}" destId="{6B3508FC-A496-4ECE-B76A-8E4804F2724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231B62-227D-48F2-BBAE-ED4E8BC8EB1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7AE8135-D24C-429B-8111-26FA8DB132C5}" type="pres">
      <dgm:prSet presAssocID="{43231B62-227D-48F2-BBAE-ED4E8BC8EB1B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D40F62B5-954A-430D-A264-2541006EABA1}" type="presOf" srcId="{43231B62-227D-48F2-BBAE-ED4E8BC8EB1B}" destId="{37AE8135-D24C-429B-8111-26FA8DB132C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2BC148-040D-4E17-8E78-5DC9ED11EF5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CC07F4F-E489-4792-BFFD-547BD23B2704}">
      <dgm:prSet phldrT="[Tekst]" custT="1"/>
      <dgm:spPr/>
      <dgm:t>
        <a:bodyPr/>
        <a:lstStyle/>
        <a:p>
          <a:r>
            <a:rPr lang="pl-PL" sz="1400" dirty="0">
              <a:latin typeface="+mj-lt"/>
            </a:rPr>
            <a:t>ODWOŁANIE</a:t>
          </a:r>
        </a:p>
        <a:p>
          <a:r>
            <a:rPr lang="pl-PL" sz="1400" dirty="0">
              <a:latin typeface="+mj-lt"/>
            </a:rPr>
            <a:t>(7 dni) </a:t>
          </a:r>
        </a:p>
        <a:p>
          <a:r>
            <a:rPr lang="pl-PL" sz="1400" dirty="0">
              <a:latin typeface="+mj-lt"/>
            </a:rPr>
            <a:t>- Negatywna ocena</a:t>
          </a:r>
        </a:p>
        <a:p>
          <a:r>
            <a:rPr lang="pl-PL" sz="1400" dirty="0">
              <a:latin typeface="+mj-lt"/>
            </a:rPr>
            <a:t>- Liczba punktów</a:t>
          </a:r>
        </a:p>
      </dgm:t>
    </dgm:pt>
    <dgm:pt modelId="{04B7544B-2EC4-4BBA-8A48-10D5D5CCFD00}" type="parTrans" cxnId="{DEE2F9EC-62BF-4075-885A-22ED273A0DBF}">
      <dgm:prSet/>
      <dgm:spPr/>
      <dgm:t>
        <a:bodyPr/>
        <a:lstStyle/>
        <a:p>
          <a:endParaRPr lang="pl-PL"/>
        </a:p>
      </dgm:t>
    </dgm:pt>
    <dgm:pt modelId="{ED6A6EE2-F5D0-43DF-9E9D-7902963BF3FC}" type="sibTrans" cxnId="{DEE2F9EC-62BF-4075-885A-22ED273A0DBF}">
      <dgm:prSet/>
      <dgm:spPr/>
      <dgm:t>
        <a:bodyPr/>
        <a:lstStyle/>
        <a:p>
          <a:endParaRPr lang="pl-PL"/>
        </a:p>
      </dgm:t>
    </dgm:pt>
    <dgm:pt modelId="{7B062B55-F8DF-4D5E-843B-0ACF81912FED}">
      <dgm:prSet phldrT="[Tekst]" custT="1"/>
      <dgm:spPr/>
      <dgm:t>
        <a:bodyPr/>
        <a:lstStyle/>
        <a:p>
          <a:r>
            <a:rPr lang="pl-PL" sz="1400" dirty="0">
              <a:latin typeface="+mj-lt"/>
            </a:rPr>
            <a:t>ROZPATRZENIE ODWOŁANIA </a:t>
          </a:r>
        </a:p>
        <a:p>
          <a:r>
            <a:rPr lang="pl-PL" sz="1400" dirty="0">
              <a:latin typeface="+mj-lt"/>
            </a:rPr>
            <a:t>(14 dni)</a:t>
          </a:r>
        </a:p>
      </dgm:t>
    </dgm:pt>
    <dgm:pt modelId="{CD15FF65-1EF6-4991-9517-2F06A512EFB6}" type="parTrans" cxnId="{FE008485-0DBB-4BE4-A579-9DD429E9854E}">
      <dgm:prSet/>
      <dgm:spPr/>
      <dgm:t>
        <a:bodyPr/>
        <a:lstStyle/>
        <a:p>
          <a:endParaRPr lang="pl-PL"/>
        </a:p>
      </dgm:t>
    </dgm:pt>
    <dgm:pt modelId="{A02DA163-955F-4492-917E-1F70EE621BCA}" type="sibTrans" cxnId="{FE008485-0DBB-4BE4-A579-9DD429E9854E}">
      <dgm:prSet/>
      <dgm:spPr/>
      <dgm:t>
        <a:bodyPr/>
        <a:lstStyle/>
        <a:p>
          <a:endParaRPr lang="pl-PL"/>
        </a:p>
      </dgm:t>
    </dgm:pt>
    <dgm:pt modelId="{78EF9792-EA45-4239-A71F-8B7431CDA9B6}">
      <dgm:prSet phldrT="[Tekst]" custT="1"/>
      <dgm:spPr/>
      <dgm:t>
        <a:bodyPr/>
        <a:lstStyle/>
        <a:p>
          <a:r>
            <a:rPr lang="pl-PL" sz="1400" dirty="0">
              <a:latin typeface="+mj-lt"/>
            </a:rPr>
            <a:t>OSTATECZNA LISTA </a:t>
          </a:r>
        </a:p>
        <a:p>
          <a:r>
            <a:rPr lang="pl-PL" sz="1400" dirty="0">
              <a:latin typeface="+mj-lt"/>
            </a:rPr>
            <a:t>O POWIERZENIE GRANTÓW</a:t>
          </a:r>
        </a:p>
      </dgm:t>
    </dgm:pt>
    <dgm:pt modelId="{18589B82-0DA5-45E3-B79C-A0207A3DE1AF}" type="parTrans" cxnId="{213B0DEC-E965-482A-9BEE-610AA8D2F65F}">
      <dgm:prSet/>
      <dgm:spPr/>
      <dgm:t>
        <a:bodyPr/>
        <a:lstStyle/>
        <a:p>
          <a:endParaRPr lang="pl-PL"/>
        </a:p>
      </dgm:t>
    </dgm:pt>
    <dgm:pt modelId="{543EDA3B-7DD6-432F-A1C9-FB9ED8AF5725}" type="sibTrans" cxnId="{213B0DEC-E965-482A-9BEE-610AA8D2F65F}">
      <dgm:prSet/>
      <dgm:spPr/>
      <dgm:t>
        <a:bodyPr/>
        <a:lstStyle/>
        <a:p>
          <a:endParaRPr lang="pl-PL"/>
        </a:p>
      </dgm:t>
    </dgm:pt>
    <dgm:pt modelId="{2EE5BF58-AA5F-4992-BF9B-1D9FBAC26346}" type="pres">
      <dgm:prSet presAssocID="{EF2BC148-040D-4E17-8E78-5DC9ED11EF50}" presName="Name0" presStyleCnt="0">
        <dgm:presLayoutVars>
          <dgm:dir/>
          <dgm:resizeHandles val="exact"/>
        </dgm:presLayoutVars>
      </dgm:prSet>
      <dgm:spPr/>
    </dgm:pt>
    <dgm:pt modelId="{EDF9A472-A213-4D14-AD08-6C225BEFF988}" type="pres">
      <dgm:prSet presAssocID="{4CC07F4F-E489-4792-BFFD-547BD23B2704}" presName="node" presStyleLbl="node1" presStyleIdx="0" presStyleCnt="3" custScaleX="64681" custScaleY="6750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02DCDC-076C-46E8-BE20-6EB2F6CD60E5}" type="pres">
      <dgm:prSet presAssocID="{ED6A6EE2-F5D0-43DF-9E9D-7902963BF3FC}" presName="sibTrans" presStyleLbl="sibTrans2D1" presStyleIdx="0" presStyleCnt="2" custScaleY="125624" custLinFactNeighborX="-1490" custLinFactNeighborY="-5361"/>
      <dgm:spPr/>
      <dgm:t>
        <a:bodyPr/>
        <a:lstStyle/>
        <a:p>
          <a:endParaRPr lang="pl-PL"/>
        </a:p>
      </dgm:t>
    </dgm:pt>
    <dgm:pt modelId="{EB1015AD-39F0-482D-81CD-AB1BFBFD4632}" type="pres">
      <dgm:prSet presAssocID="{ED6A6EE2-F5D0-43DF-9E9D-7902963BF3FC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A8E7D809-5CE2-4133-9175-FB8C518F5302}" type="pres">
      <dgm:prSet presAssocID="{7B062B55-F8DF-4D5E-843B-0ACF81912FED}" presName="node" presStyleLbl="node1" presStyleIdx="1" presStyleCnt="3" custScaleX="68547" custScaleY="76156" custLinFactNeighborX="-20547" custLinFactNeighborY="-74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0B9F97-C375-4C32-A156-EA3548592455}" type="pres">
      <dgm:prSet presAssocID="{A02DA163-955F-4492-917E-1F70EE621BCA}" presName="sibTrans" presStyleLbl="sibTrans2D1" presStyleIdx="1" presStyleCnt="2" custScaleX="119790" custScaleY="125843" custLinFactNeighborX="-2872" custLinFactNeighborY="-3388"/>
      <dgm:spPr/>
      <dgm:t>
        <a:bodyPr/>
        <a:lstStyle/>
        <a:p>
          <a:endParaRPr lang="pl-PL"/>
        </a:p>
      </dgm:t>
    </dgm:pt>
    <dgm:pt modelId="{0BDC646C-9B70-4265-9CF1-5568FA3B7AB1}" type="pres">
      <dgm:prSet presAssocID="{A02DA163-955F-4492-917E-1F70EE621BCA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6B3508FC-A496-4ECE-B76A-8E4804F2724A}" type="pres">
      <dgm:prSet presAssocID="{78EF9792-EA45-4239-A71F-8B7431CDA9B6}" presName="node" presStyleLbl="node1" presStyleIdx="2" presStyleCnt="3" custScaleX="88172" custScaleY="77768" custLinFactNeighborX="-61643" custLinFactNeighborY="6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9C339BB-3BCD-479B-BADB-9F4FEEA7A17D}" type="presOf" srcId="{7B062B55-F8DF-4D5E-843B-0ACF81912FED}" destId="{A8E7D809-5CE2-4133-9175-FB8C518F5302}" srcOrd="0" destOrd="0" presId="urn:microsoft.com/office/officeart/2005/8/layout/process1"/>
    <dgm:cxn modelId="{213B0DEC-E965-482A-9BEE-610AA8D2F65F}" srcId="{EF2BC148-040D-4E17-8E78-5DC9ED11EF50}" destId="{78EF9792-EA45-4239-A71F-8B7431CDA9B6}" srcOrd="2" destOrd="0" parTransId="{18589B82-0DA5-45E3-B79C-A0207A3DE1AF}" sibTransId="{543EDA3B-7DD6-432F-A1C9-FB9ED8AF5725}"/>
    <dgm:cxn modelId="{150157DC-2DC4-475D-BABA-8B1620902AAF}" type="presOf" srcId="{EF2BC148-040D-4E17-8E78-5DC9ED11EF50}" destId="{2EE5BF58-AA5F-4992-BF9B-1D9FBAC26346}" srcOrd="0" destOrd="0" presId="urn:microsoft.com/office/officeart/2005/8/layout/process1"/>
    <dgm:cxn modelId="{C1208C28-903F-4458-9AF3-81B55521B399}" type="presOf" srcId="{A02DA163-955F-4492-917E-1F70EE621BCA}" destId="{0BDC646C-9B70-4265-9CF1-5568FA3B7AB1}" srcOrd="1" destOrd="0" presId="urn:microsoft.com/office/officeart/2005/8/layout/process1"/>
    <dgm:cxn modelId="{3273BBA5-EB40-4BDA-BACB-3F033123A786}" type="presOf" srcId="{ED6A6EE2-F5D0-43DF-9E9D-7902963BF3FC}" destId="{EB1015AD-39F0-482D-81CD-AB1BFBFD4632}" srcOrd="1" destOrd="0" presId="urn:microsoft.com/office/officeart/2005/8/layout/process1"/>
    <dgm:cxn modelId="{B54F33B8-C9C7-4C0D-809B-AC151FA505BE}" type="presOf" srcId="{ED6A6EE2-F5D0-43DF-9E9D-7902963BF3FC}" destId="{2A02DCDC-076C-46E8-BE20-6EB2F6CD60E5}" srcOrd="0" destOrd="0" presId="urn:microsoft.com/office/officeart/2005/8/layout/process1"/>
    <dgm:cxn modelId="{A3298FA2-1893-4BD7-A21B-2DD12006FB36}" type="presOf" srcId="{4CC07F4F-E489-4792-BFFD-547BD23B2704}" destId="{EDF9A472-A213-4D14-AD08-6C225BEFF988}" srcOrd="0" destOrd="0" presId="urn:microsoft.com/office/officeart/2005/8/layout/process1"/>
    <dgm:cxn modelId="{DEE2F9EC-62BF-4075-885A-22ED273A0DBF}" srcId="{EF2BC148-040D-4E17-8E78-5DC9ED11EF50}" destId="{4CC07F4F-E489-4792-BFFD-547BD23B2704}" srcOrd="0" destOrd="0" parTransId="{04B7544B-2EC4-4BBA-8A48-10D5D5CCFD00}" sibTransId="{ED6A6EE2-F5D0-43DF-9E9D-7902963BF3FC}"/>
    <dgm:cxn modelId="{CDA4E7E3-2706-4E73-89ED-A1D000277E67}" type="presOf" srcId="{A02DA163-955F-4492-917E-1F70EE621BCA}" destId="{1A0B9F97-C375-4C32-A156-EA3548592455}" srcOrd="0" destOrd="0" presId="urn:microsoft.com/office/officeart/2005/8/layout/process1"/>
    <dgm:cxn modelId="{FE008485-0DBB-4BE4-A579-9DD429E9854E}" srcId="{EF2BC148-040D-4E17-8E78-5DC9ED11EF50}" destId="{7B062B55-F8DF-4D5E-843B-0ACF81912FED}" srcOrd="1" destOrd="0" parTransId="{CD15FF65-1EF6-4991-9517-2F06A512EFB6}" sibTransId="{A02DA163-955F-4492-917E-1F70EE621BCA}"/>
    <dgm:cxn modelId="{3DF1DDDB-0D25-458E-B8E7-DEEF96CB8521}" type="presOf" srcId="{78EF9792-EA45-4239-A71F-8B7431CDA9B6}" destId="{6B3508FC-A496-4ECE-B76A-8E4804F2724A}" srcOrd="0" destOrd="0" presId="urn:microsoft.com/office/officeart/2005/8/layout/process1"/>
    <dgm:cxn modelId="{9FD0B649-341C-45DA-9E5F-002AC48992CD}" type="presParOf" srcId="{2EE5BF58-AA5F-4992-BF9B-1D9FBAC26346}" destId="{EDF9A472-A213-4D14-AD08-6C225BEFF988}" srcOrd="0" destOrd="0" presId="urn:microsoft.com/office/officeart/2005/8/layout/process1"/>
    <dgm:cxn modelId="{683D3C99-72B7-4E99-9BA0-B12077B44E3D}" type="presParOf" srcId="{2EE5BF58-AA5F-4992-BF9B-1D9FBAC26346}" destId="{2A02DCDC-076C-46E8-BE20-6EB2F6CD60E5}" srcOrd="1" destOrd="0" presId="urn:microsoft.com/office/officeart/2005/8/layout/process1"/>
    <dgm:cxn modelId="{7E3302CC-39DE-45E2-8927-0658FBC97CE6}" type="presParOf" srcId="{2A02DCDC-076C-46E8-BE20-6EB2F6CD60E5}" destId="{EB1015AD-39F0-482D-81CD-AB1BFBFD4632}" srcOrd="0" destOrd="0" presId="urn:microsoft.com/office/officeart/2005/8/layout/process1"/>
    <dgm:cxn modelId="{C1998AA9-FA6E-4F97-8859-2EF260AAD308}" type="presParOf" srcId="{2EE5BF58-AA5F-4992-BF9B-1D9FBAC26346}" destId="{A8E7D809-5CE2-4133-9175-FB8C518F5302}" srcOrd="2" destOrd="0" presId="urn:microsoft.com/office/officeart/2005/8/layout/process1"/>
    <dgm:cxn modelId="{CBA53187-79C1-43B9-93F1-D73E47D1E763}" type="presParOf" srcId="{2EE5BF58-AA5F-4992-BF9B-1D9FBAC26346}" destId="{1A0B9F97-C375-4C32-A156-EA3548592455}" srcOrd="3" destOrd="0" presId="urn:microsoft.com/office/officeart/2005/8/layout/process1"/>
    <dgm:cxn modelId="{EBD808D5-4C81-435B-94DB-160B65F41432}" type="presParOf" srcId="{1A0B9F97-C375-4C32-A156-EA3548592455}" destId="{0BDC646C-9B70-4265-9CF1-5568FA3B7AB1}" srcOrd="0" destOrd="0" presId="urn:microsoft.com/office/officeart/2005/8/layout/process1"/>
    <dgm:cxn modelId="{800EC0E3-5642-415D-B34B-804DA3BD2F7D}" type="presParOf" srcId="{2EE5BF58-AA5F-4992-BF9B-1D9FBAC26346}" destId="{6B3508FC-A496-4ECE-B76A-8E4804F2724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231B62-227D-48F2-BBAE-ED4E8BC8EB1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7AE8135-D24C-429B-8111-26FA8DB132C5}" type="pres">
      <dgm:prSet presAssocID="{43231B62-227D-48F2-BBAE-ED4E8BC8EB1B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D40F62B5-954A-430D-A264-2541006EABA1}" type="presOf" srcId="{43231B62-227D-48F2-BBAE-ED4E8BC8EB1B}" destId="{37AE8135-D24C-429B-8111-26FA8DB132C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2BC148-040D-4E17-8E78-5DC9ED11EF5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6F84288-CB1C-4818-916A-AD7A42D687B3}">
      <dgm:prSet phldrT="[Tekst]" custT="1"/>
      <dgm:spPr/>
      <dgm:t>
        <a:bodyPr/>
        <a:lstStyle/>
        <a:p>
          <a:r>
            <a:rPr lang="pl-PL" sz="1400" dirty="0">
              <a:latin typeface="+mj-lt"/>
            </a:rPr>
            <a:t>ZAWARCIE </a:t>
          </a:r>
        </a:p>
        <a:p>
          <a:r>
            <a:rPr lang="pl-PL" sz="1400" dirty="0">
              <a:latin typeface="+mj-lt"/>
            </a:rPr>
            <a:t>UMÓW </a:t>
          </a:r>
        </a:p>
        <a:p>
          <a:r>
            <a:rPr lang="pl-PL" sz="1400" dirty="0">
              <a:latin typeface="+mj-lt"/>
            </a:rPr>
            <a:t>O POWIERZENIE </a:t>
          </a:r>
        </a:p>
        <a:p>
          <a:r>
            <a:rPr lang="pl-PL" sz="1400" dirty="0">
              <a:latin typeface="+mj-lt"/>
            </a:rPr>
            <a:t>GRANTU</a:t>
          </a:r>
        </a:p>
      </dgm:t>
    </dgm:pt>
    <dgm:pt modelId="{FA8F3214-372D-4B7C-BFCD-4D4847BCD709}" type="parTrans" cxnId="{392142F0-6D99-4628-BCB5-E25C6B6AF93D}">
      <dgm:prSet/>
      <dgm:spPr/>
      <dgm:t>
        <a:bodyPr/>
        <a:lstStyle/>
        <a:p>
          <a:endParaRPr lang="pl-PL"/>
        </a:p>
      </dgm:t>
    </dgm:pt>
    <dgm:pt modelId="{2033834C-B4F0-4B9A-B7DF-577A8938BFED}" type="sibTrans" cxnId="{392142F0-6D99-4628-BCB5-E25C6B6AF93D}">
      <dgm:prSet/>
      <dgm:spPr/>
      <dgm:t>
        <a:bodyPr/>
        <a:lstStyle/>
        <a:p>
          <a:endParaRPr lang="pl-PL"/>
        </a:p>
      </dgm:t>
    </dgm:pt>
    <dgm:pt modelId="{2EE5BF58-AA5F-4992-BF9B-1D9FBAC26346}" type="pres">
      <dgm:prSet presAssocID="{EF2BC148-040D-4E17-8E78-5DC9ED11EF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C5A8F36-FF8D-4187-9361-1DC665EB69F9}" type="pres">
      <dgm:prSet presAssocID="{16F84288-CB1C-4818-916A-AD7A42D687B3}" presName="node" presStyleLbl="node1" presStyleIdx="0" presStyleCnt="1" custScaleX="15152" custScaleY="39998" custLinFactNeighborX="41615" custLinFactNeighborY="-82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50157DC-2DC4-475D-BABA-8B1620902AAF}" type="presOf" srcId="{EF2BC148-040D-4E17-8E78-5DC9ED11EF50}" destId="{2EE5BF58-AA5F-4992-BF9B-1D9FBAC26346}" srcOrd="0" destOrd="0" presId="urn:microsoft.com/office/officeart/2005/8/layout/process1"/>
    <dgm:cxn modelId="{392142F0-6D99-4628-BCB5-E25C6B6AF93D}" srcId="{EF2BC148-040D-4E17-8E78-5DC9ED11EF50}" destId="{16F84288-CB1C-4818-916A-AD7A42D687B3}" srcOrd="0" destOrd="0" parTransId="{FA8F3214-372D-4B7C-BFCD-4D4847BCD709}" sibTransId="{2033834C-B4F0-4B9A-B7DF-577A8938BFED}"/>
    <dgm:cxn modelId="{357C6586-1451-4CC6-B4F8-72FDA82B3F16}" type="presOf" srcId="{16F84288-CB1C-4818-916A-AD7A42D687B3}" destId="{5C5A8F36-FF8D-4187-9361-1DC665EB69F9}" srcOrd="0" destOrd="0" presId="urn:microsoft.com/office/officeart/2005/8/layout/process1"/>
    <dgm:cxn modelId="{15619A26-30AD-464B-8C40-0006DD92D93E}" type="presParOf" srcId="{2EE5BF58-AA5F-4992-BF9B-1D9FBAC26346}" destId="{5C5A8F36-FF8D-4187-9361-1DC665EB69F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6AC6F-5B25-4140-B523-9F23BBD64EB7}">
      <dsp:nvSpPr>
        <dsp:cNvPr id="0" name=""/>
        <dsp:cNvSpPr/>
      </dsp:nvSpPr>
      <dsp:spPr>
        <a:xfrm rot="5400000">
          <a:off x="5997550" y="-2267184"/>
          <a:ext cx="1679801" cy="6354596"/>
        </a:xfrm>
        <a:prstGeom prst="round2SameRect">
          <a:avLst/>
        </a:prstGeom>
        <a:solidFill>
          <a:schemeClr val="bg2">
            <a:alpha val="9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i="0" kern="1200" dirty="0">
              <a:latin typeface="Calibri" pitchFamily="34" charset="0"/>
            </a:rPr>
            <a:t>CO3 Wzmocnienie kapitału społecznego w kształtowaniu i rozwoju obszaru LGD</a:t>
          </a:r>
          <a:endParaRPr lang="pl-PL" sz="1600" b="0" kern="1200" dirty="0">
            <a:latin typeface="Calibri" pitchFamily="34" charset="0"/>
          </a:endParaRPr>
        </a:p>
      </dsp:txBody>
      <dsp:txXfrm rot="-5400000">
        <a:off x="3660153" y="152214"/>
        <a:ext cx="6272595" cy="1515799"/>
      </dsp:txXfrm>
    </dsp:sp>
    <dsp:sp modelId="{B06D3E7C-88CB-4E1C-9674-EA455BDA54FF}">
      <dsp:nvSpPr>
        <dsp:cNvPr id="0" name=""/>
        <dsp:cNvSpPr/>
      </dsp:nvSpPr>
      <dsp:spPr>
        <a:xfrm>
          <a:off x="261031" y="38278"/>
          <a:ext cx="3242538" cy="1696645"/>
        </a:xfrm>
        <a:prstGeom prst="roundRect">
          <a:avLst/>
        </a:prstGeom>
        <a:solidFill>
          <a:schemeClr val="bg2"/>
        </a:solidFill>
        <a:ln w="10795" cap="flat" cmpd="sng" algn="ctr">
          <a:solidFill>
            <a:schemeClr val="bg2"/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b="1" kern="1200" dirty="0">
              <a:solidFill>
                <a:schemeClr val="tx1"/>
              </a:solidFill>
              <a:latin typeface="Calibri" pitchFamily="34" charset="0"/>
            </a:rPr>
            <a:t>CEL OGÓLNY 3 </a:t>
          </a:r>
          <a:endParaRPr lang="pl-PL" sz="2500" kern="1200" dirty="0">
            <a:latin typeface="Calibri" pitchFamily="34" charset="0"/>
          </a:endParaRPr>
        </a:p>
      </dsp:txBody>
      <dsp:txXfrm>
        <a:off x="343854" y="121101"/>
        <a:ext cx="3076892" cy="1530999"/>
      </dsp:txXfrm>
    </dsp:sp>
    <dsp:sp modelId="{3A2DA6A5-0ECD-42A5-B9DF-9622FCA86D34}">
      <dsp:nvSpPr>
        <dsp:cNvPr id="0" name=""/>
        <dsp:cNvSpPr/>
      </dsp:nvSpPr>
      <dsp:spPr>
        <a:xfrm rot="5400000">
          <a:off x="5991884" y="-435156"/>
          <a:ext cx="1771353" cy="6432847"/>
        </a:xfrm>
        <a:prstGeom prst="round2SameRect">
          <a:avLst/>
        </a:prstGeom>
        <a:solidFill>
          <a:schemeClr val="bg2">
            <a:alpha val="9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i="0" kern="1200" dirty="0">
              <a:latin typeface="Calibri" pitchFamily="34" charset="0"/>
            </a:rPr>
            <a:t>CS 3.1 Rozwój działań w zakresie tworzenia lokalnych produktów turystycznych, kulturalnych, sportowych i rozrywkowych</a:t>
          </a:r>
          <a:endParaRPr lang="pl-PL" sz="1600" b="0" kern="1200" dirty="0">
            <a:latin typeface="Calibri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itchFamily="34" charset="0"/>
              <a:ea typeface="+mn-ea"/>
              <a:cs typeface="+mn-cs"/>
            </a:rPr>
            <a:t>CS 3.2 Wspieranie inicjatyw lokalnych na rzecz integracji społeczności </a:t>
          </a:r>
          <a:r>
            <a:rPr lang="pl-PL" sz="16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itchFamily="34" charset="0"/>
              <a:ea typeface="+mn-ea"/>
              <a:cs typeface="+mn-cs"/>
            </a:rPr>
            <a:t>(poprzez organizację wycieczek tematycznych, wyjazdów i wizyt studyjnych, spotkań, kół zainteresowań). </a:t>
          </a:r>
          <a:endParaRPr lang="pl-PL" sz="1600" b="0" kern="1200" dirty="0">
            <a:latin typeface="Calibri" pitchFamily="34" charset="0"/>
          </a:endParaRPr>
        </a:p>
      </dsp:txBody>
      <dsp:txXfrm rot="-5400000">
        <a:off x="3661137" y="1982061"/>
        <a:ext cx="6346377" cy="1598413"/>
      </dsp:txXfrm>
    </dsp:sp>
    <dsp:sp modelId="{7079D9FB-5159-4612-8203-C1D46402D803}">
      <dsp:nvSpPr>
        <dsp:cNvPr id="0" name=""/>
        <dsp:cNvSpPr/>
      </dsp:nvSpPr>
      <dsp:spPr>
        <a:xfrm>
          <a:off x="301267" y="1790066"/>
          <a:ext cx="3171536" cy="1915642"/>
        </a:xfrm>
        <a:prstGeom prst="roundRect">
          <a:avLst/>
        </a:prstGeom>
        <a:solidFill>
          <a:schemeClr val="bg2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b="1" kern="1200" dirty="0">
              <a:solidFill>
                <a:schemeClr val="tx1"/>
              </a:solidFill>
              <a:latin typeface="Calibri" pitchFamily="34" charset="0"/>
            </a:rPr>
            <a:t>CEL SZCZEGÓŁOWY</a:t>
          </a:r>
          <a:r>
            <a:rPr lang="pl-PL" sz="2500" b="1" kern="1200" dirty="0">
              <a:latin typeface="Calibri" pitchFamily="34" charset="0"/>
            </a:rPr>
            <a:t> </a:t>
          </a:r>
          <a:r>
            <a:rPr lang="pl-PL" sz="2500" b="1" kern="1200" dirty="0">
              <a:solidFill>
                <a:schemeClr val="tx1"/>
              </a:solidFill>
              <a:latin typeface="Calibri" pitchFamily="34" charset="0"/>
            </a:rPr>
            <a:t>3.1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b="1" kern="1200" dirty="0">
              <a:solidFill>
                <a:schemeClr val="tx1"/>
              </a:solidFill>
              <a:latin typeface="Calibri" pitchFamily="34" charset="0"/>
            </a:rPr>
            <a:t>3.2</a:t>
          </a:r>
        </a:p>
      </dsp:txBody>
      <dsp:txXfrm>
        <a:off x="394781" y="1883580"/>
        <a:ext cx="2984508" cy="1728614"/>
      </dsp:txXfrm>
    </dsp:sp>
    <dsp:sp modelId="{2B934834-2C94-44C2-9D50-E05A3ECEEE20}">
      <dsp:nvSpPr>
        <dsp:cNvPr id="0" name=""/>
        <dsp:cNvSpPr/>
      </dsp:nvSpPr>
      <dsp:spPr>
        <a:xfrm rot="5400000">
          <a:off x="6027620" y="1461217"/>
          <a:ext cx="1701109" cy="6411518"/>
        </a:xfrm>
        <a:prstGeom prst="round2SameRect">
          <a:avLst/>
        </a:prstGeom>
        <a:solidFill>
          <a:schemeClr val="bg2">
            <a:alpha val="9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>
              <a:latin typeface="Calibri" pitchFamily="34" charset="0"/>
            </a:rPr>
            <a:t>3.1.2. </a:t>
          </a:r>
          <a:r>
            <a:rPr lang="pl-PL" sz="1600" b="1" i="0" kern="1200" dirty="0">
              <a:latin typeface="Calibri" pitchFamily="34" charset="0"/>
            </a:rPr>
            <a:t>Identyfikacja walorów przyrodniczych i kulturalnych obszaru LGD jako produktów lokalnych połączona z działaniami promocyjnymi</a:t>
          </a:r>
          <a:endParaRPr lang="pl-PL" sz="1600" b="1" kern="1200" dirty="0">
            <a:latin typeface="Calibri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>
              <a:latin typeface="Calibri" pitchFamily="34" charset="0"/>
            </a:rPr>
            <a:t>3.2.1 </a:t>
          </a:r>
          <a:r>
            <a:rPr lang="pl-PL" sz="1600" b="1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itchFamily="34" charset="0"/>
              <a:ea typeface="+mn-ea"/>
              <a:cs typeface="+mn-cs"/>
            </a:rPr>
            <a:t>Działania inicjujące i wspierające powstawanie lokalnych wspólnot i grup</a:t>
          </a:r>
          <a:endParaRPr lang="pl-PL" sz="1600" b="1" kern="1200" dirty="0">
            <a:latin typeface="Calibri" pitchFamily="34" charset="0"/>
          </a:endParaRPr>
        </a:p>
      </dsp:txBody>
      <dsp:txXfrm rot="-5400000">
        <a:off x="3672416" y="3899463"/>
        <a:ext cx="6328477" cy="1535027"/>
      </dsp:txXfrm>
    </dsp:sp>
    <dsp:sp modelId="{9D79BAA6-934F-4DD2-9530-B094E5451ECF}">
      <dsp:nvSpPr>
        <dsp:cNvPr id="0" name=""/>
        <dsp:cNvSpPr/>
      </dsp:nvSpPr>
      <dsp:spPr>
        <a:xfrm>
          <a:off x="261031" y="3783767"/>
          <a:ext cx="3223652" cy="1731316"/>
        </a:xfrm>
        <a:prstGeom prst="roundRect">
          <a:avLst/>
        </a:prstGeom>
        <a:solidFill>
          <a:schemeClr val="bg2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b="1" kern="1200" dirty="0">
              <a:solidFill>
                <a:schemeClr val="tx1"/>
              </a:solidFill>
              <a:latin typeface="Calibri" pitchFamily="34" charset="0"/>
            </a:rPr>
            <a:t>PRZEDSIĘWZIĘCIE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b="1" kern="1200" dirty="0">
              <a:solidFill>
                <a:schemeClr val="tx1"/>
              </a:solidFill>
              <a:latin typeface="Calibri" pitchFamily="34" charset="0"/>
            </a:rPr>
            <a:t>3.1.2.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b="1" kern="1200" dirty="0">
              <a:solidFill>
                <a:schemeClr val="tx1"/>
              </a:solidFill>
              <a:latin typeface="Calibri" pitchFamily="34" charset="0"/>
            </a:rPr>
            <a:t>3.2.1</a:t>
          </a:r>
        </a:p>
      </dsp:txBody>
      <dsp:txXfrm>
        <a:off x="345547" y="3868283"/>
        <a:ext cx="3054620" cy="15622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75344-93ED-441A-9989-101404CF5D46}">
      <dsp:nvSpPr>
        <dsp:cNvPr id="0" name=""/>
        <dsp:cNvSpPr/>
      </dsp:nvSpPr>
      <dsp:spPr>
        <a:xfrm>
          <a:off x="9844" y="283438"/>
          <a:ext cx="10078875" cy="1957407"/>
        </a:xfrm>
        <a:prstGeom prst="roundRect">
          <a:avLst/>
        </a:prstGeom>
        <a:solidFill>
          <a:schemeClr val="bg2">
            <a:alpha val="9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b="1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rPr>
            <a:t>3.1.2.    </a:t>
          </a:r>
          <a:r>
            <a:rPr lang="pl-PL" sz="3700" b="1" i="0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rPr>
            <a:t>Identyfikacja walorów przyrodniczych i kulturalnych obszaru LGD jako produktów lokalnych połączona z działaniami promocyjnymi</a:t>
          </a:r>
          <a:endParaRPr lang="pl-PL" sz="3700" b="1" kern="1200" dirty="0">
            <a:solidFill>
              <a:schemeClr val="tx1">
                <a:lumMod val="85000"/>
                <a:lumOff val="15000"/>
              </a:schemeClr>
            </a:solidFill>
            <a:latin typeface="Calibri" pitchFamily="34" charset="0"/>
          </a:endParaRPr>
        </a:p>
      </dsp:txBody>
      <dsp:txXfrm>
        <a:off x="105397" y="378991"/>
        <a:ext cx="9887769" cy="1766301"/>
      </dsp:txXfrm>
    </dsp:sp>
    <dsp:sp modelId="{15C32B29-50DE-403C-AA22-8331FA53196E}">
      <dsp:nvSpPr>
        <dsp:cNvPr id="0" name=""/>
        <dsp:cNvSpPr/>
      </dsp:nvSpPr>
      <dsp:spPr>
        <a:xfrm>
          <a:off x="0" y="2639274"/>
          <a:ext cx="10078875" cy="2037479"/>
        </a:xfrm>
        <a:prstGeom prst="roundRect">
          <a:avLst/>
        </a:prstGeom>
        <a:solidFill>
          <a:schemeClr val="bg2">
            <a:alpha val="9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b="1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rPr>
            <a:t>3.2.1.    </a:t>
          </a:r>
          <a:r>
            <a:rPr lang="pl-PL" sz="3700" b="1" i="0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+mn-ea"/>
              <a:cs typeface="+mn-cs"/>
            </a:rPr>
            <a:t>Działania inicjujące i wspierające powstawanie lokalnych wspólnot i grup</a:t>
          </a:r>
          <a:endParaRPr lang="pl-PL" sz="3700" b="1" kern="1200" dirty="0">
            <a:solidFill>
              <a:schemeClr val="tx1">
                <a:lumMod val="85000"/>
                <a:lumOff val="15000"/>
              </a:schemeClr>
            </a:solidFill>
            <a:latin typeface="Calibri" pitchFamily="34" charset="0"/>
          </a:endParaRPr>
        </a:p>
      </dsp:txBody>
      <dsp:txXfrm>
        <a:off x="99462" y="2738736"/>
        <a:ext cx="9879951" cy="18385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6AC6F-5B25-4140-B523-9F23BBD64EB7}">
      <dsp:nvSpPr>
        <dsp:cNvPr id="0" name=""/>
        <dsp:cNvSpPr/>
      </dsp:nvSpPr>
      <dsp:spPr>
        <a:xfrm rot="5400000">
          <a:off x="5402752" y="-2057431"/>
          <a:ext cx="1464442" cy="5701726"/>
        </a:xfrm>
        <a:prstGeom prst="round2SameRect">
          <a:avLst/>
        </a:prstGeom>
        <a:solidFill>
          <a:schemeClr val="bg2">
            <a:alpha val="9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i="0" kern="1200" dirty="0">
              <a:latin typeface="Calibri" pitchFamily="34" charset="0"/>
            </a:rPr>
            <a:t>CO4 Upowszechnienie wiedzy o obszarze LGD</a:t>
          </a:r>
          <a:endParaRPr lang="pl-PL" sz="1600" b="0" kern="1200" dirty="0">
            <a:latin typeface="Calibri" pitchFamily="34" charset="0"/>
          </a:endParaRPr>
        </a:p>
      </dsp:txBody>
      <dsp:txXfrm rot="-5400000">
        <a:off x="3284110" y="132699"/>
        <a:ext cx="5630238" cy="1321466"/>
      </dsp:txXfrm>
    </dsp:sp>
    <dsp:sp modelId="{B06D3E7C-88CB-4E1C-9674-EA455BDA54FF}">
      <dsp:nvSpPr>
        <dsp:cNvPr id="0" name=""/>
        <dsp:cNvSpPr/>
      </dsp:nvSpPr>
      <dsp:spPr>
        <a:xfrm>
          <a:off x="234213" y="33370"/>
          <a:ext cx="2909401" cy="1479126"/>
        </a:xfrm>
        <a:prstGeom prst="roundRect">
          <a:avLst/>
        </a:prstGeom>
        <a:solidFill>
          <a:schemeClr val="bg2"/>
        </a:solidFill>
        <a:ln w="10795" cap="flat" cmpd="sng" algn="ctr">
          <a:solidFill>
            <a:schemeClr val="bg2"/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b="1" kern="1200" dirty="0">
              <a:solidFill>
                <a:schemeClr val="tx1"/>
              </a:solidFill>
              <a:latin typeface="Calibri" pitchFamily="34" charset="0"/>
            </a:rPr>
            <a:t>CEL OGÓLNY 4 </a:t>
          </a:r>
          <a:endParaRPr lang="pl-PL" sz="25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306418" y="105575"/>
        <a:ext cx="2764991" cy="1334716"/>
      </dsp:txXfrm>
    </dsp:sp>
    <dsp:sp modelId="{3A2DA6A5-0ECD-42A5-B9DF-9622FCA86D34}">
      <dsp:nvSpPr>
        <dsp:cNvPr id="0" name=""/>
        <dsp:cNvSpPr/>
      </dsp:nvSpPr>
      <dsp:spPr>
        <a:xfrm rot="5400000">
          <a:off x="5398833" y="-461274"/>
          <a:ext cx="1544256" cy="5771938"/>
        </a:xfrm>
        <a:prstGeom prst="round2SameRect">
          <a:avLst/>
        </a:prstGeom>
        <a:solidFill>
          <a:schemeClr val="bg2">
            <a:alpha val="9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i="0" kern="1200" dirty="0">
              <a:latin typeface="Calibri" pitchFamily="34" charset="0"/>
            </a:rPr>
            <a:t>CS 4.1 Podniesienie wiedzy na temat historii, przyrody, kulinariów, ochrony środowiska, zmian klimatycznych, ekologii a także innowacji gmin wchodzących w skład LGD. </a:t>
          </a:r>
          <a:endParaRPr lang="pl-PL" sz="1600" b="0" kern="1200" dirty="0">
            <a:latin typeface="Calibri" pitchFamily="34" charset="0"/>
          </a:endParaRPr>
        </a:p>
      </dsp:txBody>
      <dsp:txXfrm rot="-5400000">
        <a:off x="3284992" y="1727951"/>
        <a:ext cx="5696554" cy="1393488"/>
      </dsp:txXfrm>
    </dsp:sp>
    <dsp:sp modelId="{7079D9FB-5159-4612-8203-C1D46402D803}">
      <dsp:nvSpPr>
        <dsp:cNvPr id="0" name=""/>
        <dsp:cNvSpPr/>
      </dsp:nvSpPr>
      <dsp:spPr>
        <a:xfrm>
          <a:off x="270315" y="1560571"/>
          <a:ext cx="2845694" cy="1670047"/>
        </a:xfrm>
        <a:prstGeom prst="roundRect">
          <a:avLst/>
        </a:prstGeom>
        <a:solidFill>
          <a:schemeClr val="bg2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b="1" kern="1200" dirty="0">
              <a:solidFill>
                <a:schemeClr val="tx1"/>
              </a:solidFill>
              <a:latin typeface="Calibri" pitchFamily="34" charset="0"/>
            </a:rPr>
            <a:t>CEL SZCZEGÓŁOWY 4.1. </a:t>
          </a:r>
        </a:p>
      </dsp:txBody>
      <dsp:txXfrm>
        <a:off x="351840" y="1642096"/>
        <a:ext cx="2682644" cy="1506997"/>
      </dsp:txXfrm>
    </dsp:sp>
    <dsp:sp modelId="{2B934834-2C94-44C2-9D50-E05A3ECEEE20}">
      <dsp:nvSpPr>
        <dsp:cNvPr id="0" name=""/>
        <dsp:cNvSpPr/>
      </dsp:nvSpPr>
      <dsp:spPr>
        <a:xfrm rot="5400000">
          <a:off x="5421378" y="1200672"/>
          <a:ext cx="1483018" cy="5752800"/>
        </a:xfrm>
        <a:prstGeom prst="round2SameRect">
          <a:avLst/>
        </a:prstGeom>
        <a:solidFill>
          <a:schemeClr val="bg2">
            <a:alpha val="9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>
              <a:latin typeface="Calibri" pitchFamily="34" charset="0"/>
            </a:rPr>
            <a:t>4.1.2 Inicjatywy w zakresie ekspozycji, publikacji i promocji walorów obszaru LGD</a:t>
          </a:r>
        </a:p>
      </dsp:txBody>
      <dsp:txXfrm rot="-5400000">
        <a:off x="3286488" y="3407958"/>
        <a:ext cx="5680405" cy="1338228"/>
      </dsp:txXfrm>
    </dsp:sp>
    <dsp:sp modelId="{9D79BAA6-934F-4DD2-9530-B094E5451ECF}">
      <dsp:nvSpPr>
        <dsp:cNvPr id="0" name=""/>
        <dsp:cNvSpPr/>
      </dsp:nvSpPr>
      <dsp:spPr>
        <a:xfrm>
          <a:off x="234213" y="3298669"/>
          <a:ext cx="2892455" cy="1509353"/>
        </a:xfrm>
        <a:prstGeom prst="roundRect">
          <a:avLst/>
        </a:prstGeom>
        <a:solidFill>
          <a:schemeClr val="bg2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b="1" kern="1200" dirty="0">
              <a:solidFill>
                <a:schemeClr val="tx1"/>
              </a:solidFill>
              <a:latin typeface="Calibri" pitchFamily="34" charset="0"/>
            </a:rPr>
            <a:t>PRZEDSIĘWZIĘCIE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b="1" kern="1200" dirty="0">
              <a:solidFill>
                <a:schemeClr val="tx1"/>
              </a:solidFill>
              <a:latin typeface="Calibri" pitchFamily="34" charset="0"/>
            </a:rPr>
            <a:t>4.1.2.</a:t>
          </a:r>
        </a:p>
      </dsp:txBody>
      <dsp:txXfrm>
        <a:off x="307894" y="3372350"/>
        <a:ext cx="2745093" cy="136199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846EB-0093-4D9B-BC68-863AE0D2CAC8}">
      <dsp:nvSpPr>
        <dsp:cNvPr id="0" name=""/>
        <dsp:cNvSpPr/>
      </dsp:nvSpPr>
      <dsp:spPr>
        <a:xfrm>
          <a:off x="0" y="319972"/>
          <a:ext cx="8928992" cy="452670"/>
        </a:xfrm>
        <a:prstGeom prst="roundRect">
          <a:avLst/>
        </a:prstGeom>
        <a:solidFill>
          <a:schemeClr val="bg2">
            <a:lumMod val="9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3000" b="1" kern="1200" dirty="0">
              <a:solidFill>
                <a:schemeClr val="tx1"/>
              </a:solidFill>
              <a:latin typeface="Calibri" pitchFamily="34" charset="0"/>
            </a:rPr>
            <a:t>FORMA WSPARCIA </a:t>
          </a:r>
        </a:p>
      </dsp:txBody>
      <dsp:txXfrm>
        <a:off x="22098" y="342070"/>
        <a:ext cx="8884796" cy="408474"/>
      </dsp:txXfrm>
    </dsp:sp>
    <dsp:sp modelId="{012F0102-D675-4238-8FE3-3C28937F0773}">
      <dsp:nvSpPr>
        <dsp:cNvPr id="0" name=""/>
        <dsp:cNvSpPr/>
      </dsp:nvSpPr>
      <dsp:spPr>
        <a:xfrm>
          <a:off x="0" y="898414"/>
          <a:ext cx="8928992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95" tIns="25400" rIns="142240" bIns="254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000" kern="1200" dirty="0">
              <a:latin typeface="Calibri" pitchFamily="34" charset="0"/>
            </a:rPr>
            <a:t>REFUNDACJA (możliwość skorzystania z wyprzedzającego finansowania w wysokości 36,37)</a:t>
          </a:r>
        </a:p>
      </dsp:txBody>
      <dsp:txXfrm>
        <a:off x="0" y="898414"/>
        <a:ext cx="8928992" cy="1059840"/>
      </dsp:txXfrm>
    </dsp:sp>
    <dsp:sp modelId="{76B58B19-863D-4104-8CF6-BF2DC13F97BA}">
      <dsp:nvSpPr>
        <dsp:cNvPr id="0" name=""/>
        <dsp:cNvSpPr/>
      </dsp:nvSpPr>
      <dsp:spPr>
        <a:xfrm>
          <a:off x="0" y="1504377"/>
          <a:ext cx="8928992" cy="534056"/>
        </a:xfrm>
        <a:prstGeom prst="roundRect">
          <a:avLst/>
        </a:prstGeom>
        <a:solidFill>
          <a:schemeClr val="bg2">
            <a:lumMod val="9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b="1" kern="1200" dirty="0">
              <a:solidFill>
                <a:schemeClr val="tx1"/>
              </a:solidFill>
              <a:latin typeface="Calibri" pitchFamily="34" charset="0"/>
            </a:rPr>
            <a:t>KWOTA POMOCY – ZGODNIE Z LSR</a:t>
          </a:r>
        </a:p>
      </dsp:txBody>
      <dsp:txXfrm>
        <a:off x="26070" y="1530447"/>
        <a:ext cx="8876852" cy="481916"/>
      </dsp:txXfrm>
    </dsp:sp>
    <dsp:sp modelId="{9BE03F77-9E85-4FAB-801E-E5B1F0934886}">
      <dsp:nvSpPr>
        <dsp:cNvPr id="0" name=""/>
        <dsp:cNvSpPr/>
      </dsp:nvSpPr>
      <dsp:spPr>
        <a:xfrm>
          <a:off x="0" y="2194024"/>
          <a:ext cx="8928992" cy="421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95" tIns="25400" rIns="142240" bIns="254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000" kern="1200" dirty="0">
              <a:latin typeface="Calibri" pitchFamily="34" charset="0"/>
            </a:rPr>
            <a:t>OD 50 000 DO WYSOKOŚCI BUDŻETU</a:t>
          </a:r>
        </a:p>
      </dsp:txBody>
      <dsp:txXfrm>
        <a:off x="0" y="2194024"/>
        <a:ext cx="8928992" cy="421053"/>
      </dsp:txXfrm>
    </dsp:sp>
    <dsp:sp modelId="{27BA68BA-27C8-47A7-8E43-C0ABE7902A33}">
      <dsp:nvSpPr>
        <dsp:cNvPr id="0" name=""/>
        <dsp:cNvSpPr/>
      </dsp:nvSpPr>
      <dsp:spPr>
        <a:xfrm>
          <a:off x="0" y="3719331"/>
          <a:ext cx="8928992" cy="486947"/>
        </a:xfrm>
        <a:prstGeom prst="roundRect">
          <a:avLst/>
        </a:prstGeom>
        <a:solidFill>
          <a:schemeClr val="bg2">
            <a:lumMod val="9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b="1" kern="1200" dirty="0">
              <a:solidFill>
                <a:schemeClr val="tx1"/>
              </a:solidFill>
              <a:latin typeface="Calibri" pitchFamily="34" charset="0"/>
            </a:rPr>
            <a:t>WYPŁATA POMOCY</a:t>
          </a:r>
        </a:p>
      </dsp:txBody>
      <dsp:txXfrm>
        <a:off x="23771" y="3743102"/>
        <a:ext cx="8881450" cy="439405"/>
      </dsp:txXfrm>
    </dsp:sp>
    <dsp:sp modelId="{DBEC6C7C-95ED-4CEF-91D4-2EC262B56C7F}">
      <dsp:nvSpPr>
        <dsp:cNvPr id="0" name=""/>
        <dsp:cNvSpPr/>
      </dsp:nvSpPr>
      <dsp:spPr>
        <a:xfrm>
          <a:off x="0" y="4583430"/>
          <a:ext cx="8928992" cy="327614"/>
        </a:xfrm>
        <a:prstGeom prst="roundRect">
          <a:avLst/>
        </a:prstGeom>
        <a:noFill/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  <a:latin typeface="Calibri" pitchFamily="34" charset="0"/>
            </a:rPr>
            <a:t>NIE WIĘCEJ NIŻ 2 TRANSZE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  <a:latin typeface="Calibri" pitchFamily="34" charset="0"/>
            </a:rPr>
            <a:t>PREFINANSOWANIE</a:t>
          </a:r>
        </a:p>
      </dsp:txBody>
      <dsp:txXfrm>
        <a:off x="15993" y="4599423"/>
        <a:ext cx="8897006" cy="295628"/>
      </dsp:txXfrm>
    </dsp:sp>
    <dsp:sp modelId="{F65EF69C-5341-4FAD-8A39-11182CDFEFEC}">
      <dsp:nvSpPr>
        <dsp:cNvPr id="0" name=""/>
        <dsp:cNvSpPr/>
      </dsp:nvSpPr>
      <dsp:spPr>
        <a:xfrm>
          <a:off x="0" y="2704359"/>
          <a:ext cx="8928992" cy="474164"/>
        </a:xfrm>
        <a:prstGeom prst="roundRect">
          <a:avLst/>
        </a:prstGeom>
        <a:solidFill>
          <a:schemeClr val="bg2">
            <a:lumMod val="9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b="1" kern="1200" dirty="0">
              <a:solidFill>
                <a:schemeClr val="tx1"/>
              </a:solidFill>
              <a:latin typeface="Calibri" pitchFamily="34" charset="0"/>
            </a:rPr>
            <a:t>WYSOKOŚĆ DOFINANSOWANIA</a:t>
          </a:r>
        </a:p>
      </dsp:txBody>
      <dsp:txXfrm>
        <a:off x="23147" y="2727506"/>
        <a:ext cx="8882698" cy="42787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87F2C-8F11-4339-AE03-A24BA893FED8}">
      <dsp:nvSpPr>
        <dsp:cNvPr id="0" name=""/>
        <dsp:cNvSpPr/>
      </dsp:nvSpPr>
      <dsp:spPr>
        <a:xfrm>
          <a:off x="0" y="793"/>
          <a:ext cx="100728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959A1-1500-475E-90A6-BD68FE815E25}">
      <dsp:nvSpPr>
        <dsp:cNvPr id="0" name=""/>
        <dsp:cNvSpPr/>
      </dsp:nvSpPr>
      <dsp:spPr>
        <a:xfrm>
          <a:off x="0" y="793"/>
          <a:ext cx="2014576" cy="1623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Osoba fizyczna</a:t>
          </a:r>
          <a:endParaRPr lang="pl-PL" sz="2000" b="1" kern="1200" dirty="0"/>
        </a:p>
      </dsp:txBody>
      <dsp:txXfrm>
        <a:off x="0" y="793"/>
        <a:ext cx="2014576" cy="1623678"/>
      </dsp:txXfrm>
    </dsp:sp>
    <dsp:sp modelId="{C6D51EB9-246E-4DFD-ABC4-D016CD156169}">
      <dsp:nvSpPr>
        <dsp:cNvPr id="0" name=""/>
        <dsp:cNvSpPr/>
      </dsp:nvSpPr>
      <dsp:spPr>
        <a:xfrm>
          <a:off x="2165669" y="57400"/>
          <a:ext cx="7907213" cy="492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1600" kern="1200" dirty="0">
              <a:latin typeface="Calibri" panose="020F0502020204030204" pitchFamily="34" charset="0"/>
              <a:cs typeface="Calibri" panose="020F0502020204030204" pitchFamily="34" charset="0"/>
            </a:rPr>
            <a:t>jest obywatelem państwa członkowskiego UE,</a:t>
          </a:r>
          <a:endParaRPr lang="pl-PL" sz="1600" kern="1200" dirty="0"/>
        </a:p>
      </dsp:txBody>
      <dsp:txXfrm>
        <a:off x="2165669" y="57400"/>
        <a:ext cx="7907213" cy="492399"/>
      </dsp:txXfrm>
    </dsp:sp>
    <dsp:sp modelId="{B385201D-2F37-4079-A190-35F7934436D2}">
      <dsp:nvSpPr>
        <dsp:cNvPr id="0" name=""/>
        <dsp:cNvSpPr/>
      </dsp:nvSpPr>
      <dsp:spPr>
        <a:xfrm>
          <a:off x="2014576" y="549800"/>
          <a:ext cx="80583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01012-AE8D-45E8-9999-143C868FA135}">
      <dsp:nvSpPr>
        <dsp:cNvPr id="0" name=""/>
        <dsp:cNvSpPr/>
      </dsp:nvSpPr>
      <dsp:spPr>
        <a:xfrm>
          <a:off x="2165669" y="606406"/>
          <a:ext cx="7907213" cy="40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1600" kern="1200" dirty="0">
              <a:latin typeface="Calibri" panose="020F0502020204030204" pitchFamily="34" charset="0"/>
              <a:cs typeface="Calibri" panose="020F0502020204030204" pitchFamily="34" charset="0"/>
            </a:rPr>
            <a:t>jest pełnoletnia,</a:t>
          </a:r>
          <a:endParaRPr lang="pl-PL" sz="1600" kern="1200" dirty="0"/>
        </a:p>
      </dsp:txBody>
      <dsp:txXfrm>
        <a:off x="2165669" y="606406"/>
        <a:ext cx="7907213" cy="403017"/>
      </dsp:txXfrm>
    </dsp:sp>
    <dsp:sp modelId="{6E43998C-501F-472B-A121-626519DFA2B4}">
      <dsp:nvSpPr>
        <dsp:cNvPr id="0" name=""/>
        <dsp:cNvSpPr/>
      </dsp:nvSpPr>
      <dsp:spPr>
        <a:xfrm>
          <a:off x="2014576" y="1009424"/>
          <a:ext cx="80583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CF6198-D0BB-4514-B057-77398035C58A}">
      <dsp:nvSpPr>
        <dsp:cNvPr id="0" name=""/>
        <dsp:cNvSpPr/>
      </dsp:nvSpPr>
      <dsp:spPr>
        <a:xfrm>
          <a:off x="2165669" y="1066031"/>
          <a:ext cx="7907213" cy="499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latin typeface="Calibri" panose="020F0502020204030204" pitchFamily="34" charset="0"/>
              <a:cs typeface="Calibri" panose="020F0502020204030204" pitchFamily="34" charset="0"/>
            </a:rPr>
            <a:t>ma miejsce zamieszkania na obszarze wiejskim objętym LSR (zamieszkanie jest równoznaczne z zameldowaniem);</a:t>
          </a:r>
          <a:endParaRPr lang="pl-PL" sz="1600" kern="1200" dirty="0"/>
        </a:p>
      </dsp:txBody>
      <dsp:txXfrm>
        <a:off x="2165669" y="1066031"/>
        <a:ext cx="7907213" cy="499667"/>
      </dsp:txXfrm>
    </dsp:sp>
    <dsp:sp modelId="{5FA9277E-A905-4932-BBFD-2E03C97DA176}">
      <dsp:nvSpPr>
        <dsp:cNvPr id="0" name=""/>
        <dsp:cNvSpPr/>
      </dsp:nvSpPr>
      <dsp:spPr>
        <a:xfrm>
          <a:off x="2014576" y="1565699"/>
          <a:ext cx="80583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87F2C-8F11-4339-AE03-A24BA893FED8}">
      <dsp:nvSpPr>
        <dsp:cNvPr id="0" name=""/>
        <dsp:cNvSpPr/>
      </dsp:nvSpPr>
      <dsp:spPr>
        <a:xfrm>
          <a:off x="0" y="0"/>
          <a:ext cx="100728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959A1-1500-475E-90A6-BD68FE815E25}">
      <dsp:nvSpPr>
        <dsp:cNvPr id="0" name=""/>
        <dsp:cNvSpPr/>
      </dsp:nvSpPr>
      <dsp:spPr>
        <a:xfrm>
          <a:off x="0" y="0"/>
          <a:ext cx="2014576" cy="936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Osoba prawna</a:t>
          </a:r>
          <a:endParaRPr lang="pl-PL" sz="2000" b="1" kern="1200" dirty="0"/>
        </a:p>
      </dsp:txBody>
      <dsp:txXfrm>
        <a:off x="0" y="0"/>
        <a:ext cx="2014576" cy="936104"/>
      </dsp:txXfrm>
    </dsp:sp>
    <dsp:sp modelId="{C6D51EB9-246E-4DFD-ABC4-D016CD156169}">
      <dsp:nvSpPr>
        <dsp:cNvPr id="0" name=""/>
        <dsp:cNvSpPr/>
      </dsp:nvSpPr>
      <dsp:spPr>
        <a:xfrm>
          <a:off x="2165669" y="46805"/>
          <a:ext cx="7907213" cy="407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1800" kern="1200" dirty="0">
              <a:latin typeface="Calibri" panose="020F0502020204030204" pitchFamily="34" charset="0"/>
              <a:cs typeface="Calibri" panose="020F0502020204030204" pitchFamily="34" charset="0"/>
            </a:rPr>
            <a:t>z wyłączeniem województwa,</a:t>
          </a:r>
          <a:endParaRPr lang="pl-PL" sz="1800" kern="1200" dirty="0"/>
        </a:p>
      </dsp:txBody>
      <dsp:txXfrm>
        <a:off x="2165669" y="46805"/>
        <a:ext cx="7907213" cy="407139"/>
      </dsp:txXfrm>
    </dsp:sp>
    <dsp:sp modelId="{B385201D-2F37-4079-A190-35F7934436D2}">
      <dsp:nvSpPr>
        <dsp:cNvPr id="0" name=""/>
        <dsp:cNvSpPr/>
      </dsp:nvSpPr>
      <dsp:spPr>
        <a:xfrm>
          <a:off x="2014576" y="453944"/>
          <a:ext cx="80583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87F2C-8F11-4339-AE03-A24BA893FED8}">
      <dsp:nvSpPr>
        <dsp:cNvPr id="0" name=""/>
        <dsp:cNvSpPr/>
      </dsp:nvSpPr>
      <dsp:spPr>
        <a:xfrm>
          <a:off x="0" y="126529"/>
          <a:ext cx="100728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959A1-1500-475E-90A6-BD68FE815E25}">
      <dsp:nvSpPr>
        <dsp:cNvPr id="0" name=""/>
        <dsp:cNvSpPr/>
      </dsp:nvSpPr>
      <dsp:spPr>
        <a:xfrm>
          <a:off x="0" y="126529"/>
          <a:ext cx="2014576" cy="1187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Jednostka organizacyjna</a:t>
          </a:r>
        </a:p>
      </dsp:txBody>
      <dsp:txXfrm>
        <a:off x="0" y="126529"/>
        <a:ext cx="2014576" cy="1187101"/>
      </dsp:txXfrm>
    </dsp:sp>
    <dsp:sp modelId="{C6D51EB9-246E-4DFD-ABC4-D016CD156169}">
      <dsp:nvSpPr>
        <dsp:cNvPr id="0" name=""/>
        <dsp:cNvSpPr/>
      </dsp:nvSpPr>
      <dsp:spPr>
        <a:xfrm rot="10800000" flipV="1">
          <a:off x="2169069" y="438882"/>
          <a:ext cx="7749543" cy="559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1800" kern="1200" dirty="0">
              <a:latin typeface="Calibri" panose="020F0502020204030204" pitchFamily="34" charset="0"/>
              <a:cs typeface="Calibri" panose="020F0502020204030204" pitchFamily="34" charset="0"/>
            </a:rPr>
            <a:t>nieposiadająca osobowości prawnej, której Ustawa przyznaje osobowość prawną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pl-PL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10800000">
        <a:off x="2169069" y="438882"/>
        <a:ext cx="7749543" cy="559070"/>
      </dsp:txXfrm>
    </dsp:sp>
    <dsp:sp modelId="{B385201D-2F37-4079-A190-35F7934436D2}">
      <dsp:nvSpPr>
        <dsp:cNvPr id="0" name=""/>
        <dsp:cNvSpPr/>
      </dsp:nvSpPr>
      <dsp:spPr>
        <a:xfrm>
          <a:off x="2014576" y="757537"/>
          <a:ext cx="80583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070B3-C223-43A6-9592-BEE827A0DA85}">
      <dsp:nvSpPr>
        <dsp:cNvPr id="0" name=""/>
        <dsp:cNvSpPr/>
      </dsp:nvSpPr>
      <dsp:spPr>
        <a:xfrm>
          <a:off x="0" y="1271834"/>
          <a:ext cx="3738097" cy="15586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bg1"/>
              </a:solidFill>
              <a:latin typeface="Calibri" pitchFamily="34" charset="0"/>
            </a:rPr>
            <a:t>Upowszechnienie wiedzy o obszarze </a:t>
          </a:r>
        </a:p>
      </dsp:txBody>
      <dsp:txXfrm>
        <a:off x="779323" y="1271834"/>
        <a:ext cx="2179451" cy="1558646"/>
      </dsp:txXfrm>
    </dsp:sp>
    <dsp:sp modelId="{653557DC-35BD-4575-A7C4-F1D5324D5417}">
      <dsp:nvSpPr>
        <dsp:cNvPr id="0" name=""/>
        <dsp:cNvSpPr/>
      </dsp:nvSpPr>
      <dsp:spPr>
        <a:xfrm>
          <a:off x="3528391" y="1606341"/>
          <a:ext cx="2617550" cy="1047020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solidFill>
                <a:schemeClr val="tx1"/>
              </a:solidFill>
              <a:latin typeface="Calibri" pitchFamily="34" charset="0"/>
            </a:rPr>
            <a:t>MIN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solidFill>
                <a:schemeClr val="tx1"/>
              </a:solidFill>
              <a:latin typeface="Calibri" pitchFamily="34" charset="0"/>
            </a:rPr>
            <a:t>9 pkt. </a:t>
          </a:r>
        </a:p>
      </dsp:txBody>
      <dsp:txXfrm>
        <a:off x="4051901" y="1606341"/>
        <a:ext cx="1570530" cy="1047020"/>
      </dsp:txXfrm>
    </dsp:sp>
    <dsp:sp modelId="{2885FCDB-D702-48CB-ABEE-92D9C7767B85}">
      <dsp:nvSpPr>
        <dsp:cNvPr id="0" name=""/>
        <dsp:cNvSpPr/>
      </dsp:nvSpPr>
      <dsp:spPr>
        <a:xfrm>
          <a:off x="5760638" y="1606341"/>
          <a:ext cx="2617550" cy="1047020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solidFill>
                <a:schemeClr val="tx1"/>
              </a:solidFill>
              <a:latin typeface="Calibri" pitchFamily="34" charset="0"/>
            </a:rPr>
            <a:t>MAX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solidFill>
                <a:schemeClr val="tx1"/>
              </a:solidFill>
              <a:latin typeface="Calibri" pitchFamily="34" charset="0"/>
            </a:rPr>
            <a:t>18 pkt. </a:t>
          </a:r>
        </a:p>
      </dsp:txBody>
      <dsp:txXfrm>
        <a:off x="6284148" y="1606341"/>
        <a:ext cx="1570530" cy="1047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71EE2-90B2-4A81-B014-DD27D461E230}">
      <dsp:nvSpPr>
        <dsp:cNvPr id="0" name=""/>
        <dsp:cNvSpPr/>
      </dsp:nvSpPr>
      <dsp:spPr>
        <a:xfrm>
          <a:off x="0" y="0"/>
          <a:ext cx="99459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E1066-D521-4569-9FE2-8C387C20464F}">
      <dsp:nvSpPr>
        <dsp:cNvPr id="0" name=""/>
        <dsp:cNvSpPr/>
      </dsp:nvSpPr>
      <dsp:spPr>
        <a:xfrm>
          <a:off x="0" y="0"/>
          <a:ext cx="1989191" cy="232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Koszty:</a:t>
          </a:r>
          <a:endParaRPr lang="pl-PL" sz="2000" kern="1200" dirty="0"/>
        </a:p>
      </dsp:txBody>
      <dsp:txXfrm>
        <a:off x="0" y="0"/>
        <a:ext cx="1989191" cy="2322004"/>
      </dsp:txXfrm>
    </dsp:sp>
    <dsp:sp modelId="{6C1F715C-3D58-406D-AE14-EEF553416C92}">
      <dsp:nvSpPr>
        <dsp:cNvPr id="0" name=""/>
        <dsp:cNvSpPr/>
      </dsp:nvSpPr>
      <dsp:spPr>
        <a:xfrm>
          <a:off x="2138381" y="23469"/>
          <a:ext cx="7807577" cy="469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pl-PL" sz="1600" kern="1200" dirty="0">
              <a:latin typeface="Calibri" panose="020F0502020204030204" pitchFamily="34" charset="0"/>
              <a:cs typeface="Calibri" panose="020F0502020204030204" pitchFamily="34" charset="0"/>
            </a:rPr>
            <a:t> koszty ogólne o których mowa w art. 45 ust. 2 lit c rozporządzenia nr 1305/2013</a:t>
          </a:r>
          <a:endParaRPr lang="pl-PL" sz="1600" kern="1200" dirty="0"/>
        </a:p>
      </dsp:txBody>
      <dsp:txXfrm>
        <a:off x="2138381" y="23469"/>
        <a:ext cx="7807577" cy="469389"/>
      </dsp:txXfrm>
    </dsp:sp>
    <dsp:sp modelId="{3239602E-2007-4409-9D89-C17F6717B6E6}">
      <dsp:nvSpPr>
        <dsp:cNvPr id="0" name=""/>
        <dsp:cNvSpPr/>
      </dsp:nvSpPr>
      <dsp:spPr>
        <a:xfrm>
          <a:off x="1989191" y="492858"/>
          <a:ext cx="79567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3C3F3-4F04-4A5A-A68D-CF6EB4358162}">
      <dsp:nvSpPr>
        <dsp:cNvPr id="0" name=""/>
        <dsp:cNvSpPr/>
      </dsp:nvSpPr>
      <dsp:spPr>
        <a:xfrm>
          <a:off x="2138381" y="516328"/>
          <a:ext cx="7807577" cy="469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pl-PL" sz="1600" kern="1200" dirty="0">
              <a:latin typeface="Calibri" panose="020F0502020204030204" pitchFamily="34" charset="0"/>
              <a:cs typeface="Calibri" panose="020F0502020204030204" pitchFamily="34" charset="0"/>
            </a:rPr>
            <a:t>  zakup robót budowlanych i usług,</a:t>
          </a:r>
          <a:endParaRPr lang="pl-PL" sz="1600" kern="1200" dirty="0"/>
        </a:p>
      </dsp:txBody>
      <dsp:txXfrm>
        <a:off x="2138381" y="516328"/>
        <a:ext cx="7807577" cy="469389"/>
      </dsp:txXfrm>
    </dsp:sp>
    <dsp:sp modelId="{7FAAFB83-83C0-4CA7-9437-1E289576B338}">
      <dsp:nvSpPr>
        <dsp:cNvPr id="0" name=""/>
        <dsp:cNvSpPr/>
      </dsp:nvSpPr>
      <dsp:spPr>
        <a:xfrm>
          <a:off x="1989191" y="985717"/>
          <a:ext cx="79567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9D1F3-369E-43AC-9C36-6BE39CFE9BB4}">
      <dsp:nvSpPr>
        <dsp:cNvPr id="0" name=""/>
        <dsp:cNvSpPr/>
      </dsp:nvSpPr>
      <dsp:spPr>
        <a:xfrm>
          <a:off x="2138381" y="1009187"/>
          <a:ext cx="7807577" cy="796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latin typeface="Calibri" panose="020F0502020204030204" pitchFamily="34" charset="0"/>
              <a:cs typeface="Calibri" panose="020F0502020204030204" pitchFamily="34" charset="0"/>
            </a:rPr>
            <a:t>  zakup lub rozwój oprogramowania komputerowego oraz zakup patentów, </a:t>
          </a:r>
          <a:br>
            <a:rPr lang="pl-PL" sz="16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600" kern="1200" dirty="0">
              <a:latin typeface="Calibri" panose="020F0502020204030204" pitchFamily="34" charset="0"/>
              <a:cs typeface="Calibri" panose="020F0502020204030204" pitchFamily="34" charset="0"/>
            </a:rPr>
            <a:t>licencji lub wynagrodzeń za przeniesienie autorskich praw majątkowych lub znaków towarowych,</a:t>
          </a:r>
          <a:endParaRPr lang="pl-PL" sz="1600" kern="1200" dirty="0"/>
        </a:p>
      </dsp:txBody>
      <dsp:txXfrm>
        <a:off x="2138381" y="1009187"/>
        <a:ext cx="7807577" cy="796328"/>
      </dsp:txXfrm>
    </dsp:sp>
    <dsp:sp modelId="{7505C9E1-3B2A-4911-9637-1D6385452E55}">
      <dsp:nvSpPr>
        <dsp:cNvPr id="0" name=""/>
        <dsp:cNvSpPr/>
      </dsp:nvSpPr>
      <dsp:spPr>
        <a:xfrm>
          <a:off x="1989191" y="1805516"/>
          <a:ext cx="79567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F9BEE-FCBB-438C-8BCF-636CB49FAFF8}">
      <dsp:nvSpPr>
        <dsp:cNvPr id="0" name=""/>
        <dsp:cNvSpPr/>
      </dsp:nvSpPr>
      <dsp:spPr>
        <a:xfrm>
          <a:off x="2138381" y="1828985"/>
          <a:ext cx="7807577" cy="469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pl-PL" sz="1600" kern="1200" dirty="0">
              <a:latin typeface="Calibri" panose="020F0502020204030204" pitchFamily="34" charset="0"/>
              <a:cs typeface="Calibri" panose="020F0502020204030204" pitchFamily="34" charset="0"/>
            </a:rPr>
            <a:t>  najem lub dzierżawa maszyn, wyposażenia lub nieruchomości,</a:t>
          </a:r>
          <a:endParaRPr lang="pl-PL" sz="1600" kern="1200" dirty="0"/>
        </a:p>
      </dsp:txBody>
      <dsp:txXfrm>
        <a:off x="2138381" y="1828985"/>
        <a:ext cx="7807577" cy="469389"/>
      </dsp:txXfrm>
    </dsp:sp>
    <dsp:sp modelId="{DF280DD9-142B-4399-8982-CD52A78AEC7D}">
      <dsp:nvSpPr>
        <dsp:cNvPr id="0" name=""/>
        <dsp:cNvSpPr/>
      </dsp:nvSpPr>
      <dsp:spPr>
        <a:xfrm>
          <a:off x="1989191" y="2298374"/>
          <a:ext cx="79567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BB2D89-E981-4CC7-B29A-498F53F68876}">
      <dsp:nvSpPr>
        <dsp:cNvPr id="0" name=""/>
        <dsp:cNvSpPr/>
      </dsp:nvSpPr>
      <dsp:spPr>
        <a:xfrm>
          <a:off x="0" y="2322004"/>
          <a:ext cx="99459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62F4F-9940-40AF-BB7E-E8078D720B31}">
      <dsp:nvSpPr>
        <dsp:cNvPr id="0" name=""/>
        <dsp:cNvSpPr/>
      </dsp:nvSpPr>
      <dsp:spPr>
        <a:xfrm>
          <a:off x="0" y="2322004"/>
          <a:ext cx="1989191" cy="232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endParaRPr lang="pl-PL" sz="1600" kern="1200" dirty="0"/>
        </a:p>
      </dsp:txBody>
      <dsp:txXfrm>
        <a:off x="0" y="2322004"/>
        <a:ext cx="1989191" cy="2322004"/>
      </dsp:txXfrm>
    </dsp:sp>
    <dsp:sp modelId="{7885C701-E441-4F5B-8C40-31513ED2B419}">
      <dsp:nvSpPr>
        <dsp:cNvPr id="0" name=""/>
        <dsp:cNvSpPr/>
      </dsp:nvSpPr>
      <dsp:spPr>
        <a:xfrm>
          <a:off x="2138381" y="2358285"/>
          <a:ext cx="7807577" cy="725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pl-PL" sz="1600" kern="1200" dirty="0">
              <a:latin typeface="Calibri" panose="020F0502020204030204" pitchFamily="34" charset="0"/>
              <a:cs typeface="Calibri" panose="020F0502020204030204" pitchFamily="34" charset="0"/>
            </a:rPr>
            <a:t>  zakup nowych maszyn lub wyposażenia,</a:t>
          </a:r>
          <a:endParaRPr lang="pl-PL" sz="1600" kern="1200" dirty="0"/>
        </a:p>
      </dsp:txBody>
      <dsp:txXfrm>
        <a:off x="2138381" y="2358285"/>
        <a:ext cx="7807577" cy="725626"/>
      </dsp:txXfrm>
    </dsp:sp>
    <dsp:sp modelId="{316EF514-4520-4915-BA63-8AA86F3B2958}">
      <dsp:nvSpPr>
        <dsp:cNvPr id="0" name=""/>
        <dsp:cNvSpPr/>
      </dsp:nvSpPr>
      <dsp:spPr>
        <a:xfrm>
          <a:off x="1989191" y="3083911"/>
          <a:ext cx="79567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3CA13-B935-4C0B-A07E-A2504A68F523}">
      <dsp:nvSpPr>
        <dsp:cNvPr id="0" name=""/>
        <dsp:cNvSpPr/>
      </dsp:nvSpPr>
      <dsp:spPr>
        <a:xfrm>
          <a:off x="2138381" y="3120192"/>
          <a:ext cx="7807577" cy="725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pl-PL" sz="1600" kern="1200" dirty="0">
              <a:latin typeface="Calibri" panose="020F0502020204030204" pitchFamily="34" charset="0"/>
              <a:cs typeface="Calibri" panose="020F0502020204030204" pitchFamily="34" charset="0"/>
            </a:rPr>
            <a:t>  zakup nowych rzeczy innych niż wymienione w 2 powyżej opisanych, w tym materiałów,</a:t>
          </a:r>
          <a:endParaRPr lang="pl-PL" sz="1600" kern="1200" dirty="0"/>
        </a:p>
      </dsp:txBody>
      <dsp:txXfrm>
        <a:off x="2138381" y="3120192"/>
        <a:ext cx="7807577" cy="725626"/>
      </dsp:txXfrm>
    </dsp:sp>
    <dsp:sp modelId="{9D177E9A-10F3-46B0-A5B5-EB238CC24E88}">
      <dsp:nvSpPr>
        <dsp:cNvPr id="0" name=""/>
        <dsp:cNvSpPr/>
      </dsp:nvSpPr>
      <dsp:spPr>
        <a:xfrm>
          <a:off x="1975108" y="3860555"/>
          <a:ext cx="79567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8F176-AB6E-42BA-9245-F71393B775D7}">
      <dsp:nvSpPr>
        <dsp:cNvPr id="0" name=""/>
        <dsp:cNvSpPr/>
      </dsp:nvSpPr>
      <dsp:spPr>
        <a:xfrm>
          <a:off x="2138381" y="3882100"/>
          <a:ext cx="7807577" cy="725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pl-PL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 podatek od towarów i usług (VAT) </a:t>
          </a:r>
          <a:endParaRPr lang="pl-PL" sz="1600" kern="1200" dirty="0"/>
        </a:p>
      </dsp:txBody>
      <dsp:txXfrm>
        <a:off x="2138381" y="3882100"/>
        <a:ext cx="7807577" cy="725626"/>
      </dsp:txXfrm>
    </dsp:sp>
    <dsp:sp modelId="{4B7AA724-1B1D-4CA7-BA91-7E438AC4D99D}">
      <dsp:nvSpPr>
        <dsp:cNvPr id="0" name=""/>
        <dsp:cNvSpPr/>
      </dsp:nvSpPr>
      <dsp:spPr>
        <a:xfrm>
          <a:off x="1989191" y="4607726"/>
          <a:ext cx="79567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12D1C-AAF3-4708-A385-367A417E4130}">
      <dsp:nvSpPr>
        <dsp:cNvPr id="0" name=""/>
        <dsp:cNvSpPr/>
      </dsp:nvSpPr>
      <dsp:spPr>
        <a:xfrm>
          <a:off x="0" y="1581303"/>
          <a:ext cx="3673393" cy="1775095"/>
        </a:xfrm>
        <a:prstGeom prst="chevron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i="0" kern="1200" dirty="0">
              <a:solidFill>
                <a:schemeClr val="tx1"/>
              </a:solidFill>
              <a:latin typeface="Calibri" pitchFamily="34" charset="0"/>
            </a:rPr>
            <a:t>CEL OGÓLNY 3 </a:t>
          </a:r>
          <a:endParaRPr lang="pl-PL" sz="2800" kern="1200" dirty="0">
            <a:solidFill>
              <a:schemeClr val="tx1"/>
            </a:solidFill>
          </a:endParaRPr>
        </a:p>
      </dsp:txBody>
      <dsp:txXfrm>
        <a:off x="887548" y="1581303"/>
        <a:ext cx="1898298" cy="1775095"/>
      </dsp:txXfrm>
    </dsp:sp>
    <dsp:sp modelId="{7C239DD5-4B21-454C-94B0-3A56635471AD}">
      <dsp:nvSpPr>
        <dsp:cNvPr id="0" name=""/>
        <dsp:cNvSpPr/>
      </dsp:nvSpPr>
      <dsp:spPr>
        <a:xfrm>
          <a:off x="3329662" y="1772585"/>
          <a:ext cx="3216125" cy="1286450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solidFill>
                <a:schemeClr val="tx1"/>
              </a:solidFill>
              <a:latin typeface="Calibri" pitchFamily="34" charset="0"/>
            </a:rPr>
            <a:t>MIN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solidFill>
                <a:schemeClr val="tx1"/>
              </a:solidFill>
              <a:latin typeface="Calibri" pitchFamily="34" charset="0"/>
            </a:rPr>
            <a:t>12 pkt. </a:t>
          </a:r>
        </a:p>
      </dsp:txBody>
      <dsp:txXfrm>
        <a:off x="3972887" y="1772585"/>
        <a:ext cx="1929675" cy="1286450"/>
      </dsp:txXfrm>
    </dsp:sp>
    <dsp:sp modelId="{B24B6BFC-C812-46CC-B261-3ACC8D289C59}">
      <dsp:nvSpPr>
        <dsp:cNvPr id="0" name=""/>
        <dsp:cNvSpPr/>
      </dsp:nvSpPr>
      <dsp:spPr>
        <a:xfrm>
          <a:off x="6246854" y="1777370"/>
          <a:ext cx="3216125" cy="1286450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solidFill>
                <a:schemeClr val="tx1"/>
              </a:solidFill>
              <a:latin typeface="Calibri" pitchFamily="34" charset="0"/>
            </a:rPr>
            <a:t>MAX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solidFill>
                <a:schemeClr val="tx1"/>
              </a:solidFill>
              <a:latin typeface="Calibri" pitchFamily="34" charset="0"/>
            </a:rPr>
            <a:t>24 pkt. </a:t>
          </a:r>
        </a:p>
      </dsp:txBody>
      <dsp:txXfrm>
        <a:off x="6890079" y="1777370"/>
        <a:ext cx="1929675" cy="12864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9A472-A213-4D14-AD08-6C225BEFF988}">
      <dsp:nvSpPr>
        <dsp:cNvPr id="0" name=""/>
        <dsp:cNvSpPr/>
      </dsp:nvSpPr>
      <dsp:spPr>
        <a:xfrm>
          <a:off x="1912" y="1196094"/>
          <a:ext cx="1943307" cy="1357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OGŁOSZENIE NABORU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(www.lgd-brynica.pl)</a:t>
          </a:r>
        </a:p>
      </dsp:txBody>
      <dsp:txXfrm>
        <a:off x="41684" y="1235866"/>
        <a:ext cx="1863763" cy="1278364"/>
      </dsp:txXfrm>
    </dsp:sp>
    <dsp:sp modelId="{2A02DCDC-076C-46E8-BE20-6EB2F6CD60E5}">
      <dsp:nvSpPr>
        <dsp:cNvPr id="0" name=""/>
        <dsp:cNvSpPr/>
      </dsp:nvSpPr>
      <dsp:spPr>
        <a:xfrm rot="21542032">
          <a:off x="2227490" y="1450497"/>
          <a:ext cx="426861" cy="8067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/>
        </a:p>
      </dsp:txBody>
      <dsp:txXfrm>
        <a:off x="2227499" y="1612920"/>
        <a:ext cx="298803" cy="484030"/>
      </dsp:txXfrm>
    </dsp:sp>
    <dsp:sp modelId="{A8E7D809-5CE2-4133-9175-FB8C518F5302}">
      <dsp:nvSpPr>
        <dsp:cNvPr id="0" name=""/>
        <dsp:cNvSpPr/>
      </dsp:nvSpPr>
      <dsp:spPr>
        <a:xfrm>
          <a:off x="2750504" y="1082813"/>
          <a:ext cx="2031070" cy="1490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ZŁOŻENIE WNIOSKU</a:t>
          </a:r>
        </a:p>
      </dsp:txBody>
      <dsp:txXfrm>
        <a:off x="2794153" y="1126462"/>
        <a:ext cx="1943772" cy="1402989"/>
      </dsp:txXfrm>
    </dsp:sp>
    <dsp:sp modelId="{1A0B9F97-C375-4C32-A156-EA3548592455}">
      <dsp:nvSpPr>
        <dsp:cNvPr id="0" name=""/>
        <dsp:cNvSpPr/>
      </dsp:nvSpPr>
      <dsp:spPr>
        <a:xfrm rot="4717">
          <a:off x="4957320" y="1415775"/>
          <a:ext cx="474632" cy="8067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/>
        </a:p>
      </dsp:txBody>
      <dsp:txXfrm>
        <a:off x="4957320" y="1577020"/>
        <a:ext cx="332242" cy="484030"/>
      </dsp:txXfrm>
    </dsp:sp>
    <dsp:sp modelId="{6B3508FC-A496-4ECE-B76A-8E4804F2724A}">
      <dsp:nvSpPr>
        <dsp:cNvPr id="0" name=""/>
        <dsp:cNvSpPr/>
      </dsp:nvSpPr>
      <dsp:spPr>
        <a:xfrm>
          <a:off x="5677107" y="719916"/>
          <a:ext cx="3482801" cy="2226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OCENA I WYBÓR GRANTOBIORCÓW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(do 8O dni)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- wstępna lista wniosków zgodnych z LSR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- wstępna lista wniosków wybranych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- Informacja do </a:t>
          </a:r>
          <a:r>
            <a:rPr lang="pl-PL" sz="1400" kern="1200" dirty="0" err="1"/>
            <a:t>Grantobiorcy</a:t>
          </a:r>
          <a:r>
            <a:rPr lang="pl-PL" sz="1400" kern="1200" dirty="0"/>
            <a:t>/ów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/>
        </a:p>
      </dsp:txBody>
      <dsp:txXfrm>
        <a:off x="5742307" y="785116"/>
        <a:ext cx="3352401" cy="20957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9A472-A213-4D14-AD08-6C225BEFF988}">
      <dsp:nvSpPr>
        <dsp:cNvPr id="0" name=""/>
        <dsp:cNvSpPr/>
      </dsp:nvSpPr>
      <dsp:spPr>
        <a:xfrm>
          <a:off x="3609" y="1179871"/>
          <a:ext cx="2122062" cy="1328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latin typeface="+mj-lt"/>
            </a:rPr>
            <a:t>ODWOŁANIE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latin typeface="+mj-lt"/>
            </a:rPr>
            <a:t>(7 dni)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latin typeface="+mj-lt"/>
            </a:rPr>
            <a:t>- Negatywna ocena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latin typeface="+mj-lt"/>
            </a:rPr>
            <a:t>- Liczba punktów</a:t>
          </a:r>
        </a:p>
      </dsp:txBody>
      <dsp:txXfrm>
        <a:off x="42531" y="1218793"/>
        <a:ext cx="2044218" cy="1251062"/>
      </dsp:txXfrm>
    </dsp:sp>
    <dsp:sp modelId="{2A02DCDC-076C-46E8-BE20-6EB2F6CD60E5}">
      <dsp:nvSpPr>
        <dsp:cNvPr id="0" name=""/>
        <dsp:cNvSpPr/>
      </dsp:nvSpPr>
      <dsp:spPr>
        <a:xfrm rot="21584616">
          <a:off x="2388890" y="1282387"/>
          <a:ext cx="576236" cy="10221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300" kern="1200"/>
        </a:p>
      </dsp:txBody>
      <dsp:txXfrm>
        <a:off x="2388891" y="1487200"/>
        <a:ext cx="403365" cy="613277"/>
      </dsp:txXfrm>
    </dsp:sp>
    <dsp:sp modelId="{A8E7D809-5CE2-4133-9175-FB8C518F5302}">
      <dsp:nvSpPr>
        <dsp:cNvPr id="0" name=""/>
        <dsp:cNvSpPr/>
      </dsp:nvSpPr>
      <dsp:spPr>
        <a:xfrm>
          <a:off x="3212900" y="1080118"/>
          <a:ext cx="2248898" cy="1499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latin typeface="+mj-lt"/>
            </a:rPr>
            <a:t>ROZPATRZENIE ODWOŁANIA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latin typeface="+mj-lt"/>
            </a:rPr>
            <a:t>(14 dni)</a:t>
          </a:r>
        </a:p>
      </dsp:txBody>
      <dsp:txXfrm>
        <a:off x="3256808" y="1124026"/>
        <a:ext cx="2161082" cy="1411305"/>
      </dsp:txXfrm>
    </dsp:sp>
    <dsp:sp modelId="{1A0B9F97-C375-4C32-A156-EA3548592455}">
      <dsp:nvSpPr>
        <dsp:cNvPr id="0" name=""/>
        <dsp:cNvSpPr/>
      </dsp:nvSpPr>
      <dsp:spPr>
        <a:xfrm rot="15888">
          <a:off x="5618988" y="1297406"/>
          <a:ext cx="547348" cy="10239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400" kern="1200"/>
        </a:p>
      </dsp:txBody>
      <dsp:txXfrm>
        <a:off x="5618989" y="1501809"/>
        <a:ext cx="383144" cy="614346"/>
      </dsp:txXfrm>
    </dsp:sp>
    <dsp:sp modelId="{6B3508FC-A496-4ECE-B76A-8E4804F2724A}">
      <dsp:nvSpPr>
        <dsp:cNvPr id="0" name=""/>
        <dsp:cNvSpPr/>
      </dsp:nvSpPr>
      <dsp:spPr>
        <a:xfrm>
          <a:off x="6323908" y="1080118"/>
          <a:ext cx="2892758" cy="1530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latin typeface="+mj-lt"/>
            </a:rPr>
            <a:t>OSTATECZNA LISTA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latin typeface="+mj-lt"/>
            </a:rPr>
            <a:t>O POWIERZENIE GRANTÓW</a:t>
          </a:r>
        </a:p>
      </dsp:txBody>
      <dsp:txXfrm>
        <a:off x="6368745" y="1124955"/>
        <a:ext cx="2803084" cy="14411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A8F36-FF8D-4187-9361-1DC665EB69F9}">
      <dsp:nvSpPr>
        <dsp:cNvPr id="0" name=""/>
        <dsp:cNvSpPr/>
      </dsp:nvSpPr>
      <dsp:spPr>
        <a:xfrm>
          <a:off x="8878232" y="176528"/>
          <a:ext cx="1600720" cy="2535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latin typeface="+mj-lt"/>
            </a:rPr>
            <a:t>ZAWARCIE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latin typeface="+mj-lt"/>
            </a:rPr>
            <a:t>UMÓW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latin typeface="+mj-lt"/>
            </a:rPr>
            <a:t>O POWIERZENIE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latin typeface="+mj-lt"/>
            </a:rPr>
            <a:t>GRANTU</a:t>
          </a:r>
        </a:p>
      </dsp:txBody>
      <dsp:txXfrm>
        <a:off x="8925115" y="223411"/>
        <a:ext cx="1506954" cy="2441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347" cy="49649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4" y="2"/>
            <a:ext cx="2946347" cy="49649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pPr/>
              <a:t>6/22/2022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1602"/>
            <a:ext cx="2946347" cy="49649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4" y="9431602"/>
            <a:ext cx="2946347" cy="49649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347" cy="49649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4" y="2"/>
            <a:ext cx="2946347" cy="49649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pPr/>
              <a:t>6/22/2022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1602"/>
            <a:ext cx="2946347" cy="49649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4" y="9431602"/>
            <a:ext cx="2946347" cy="49649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8938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911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09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F466-BCB6-48B3-9D4C-D21B2A0CE0F2}" type="datetime1">
              <a:rPr lang="en-US" smtClean="0"/>
              <a:t>6/22/2022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3145-13A1-419E-986B-88FD26814CE7}" type="datetime1">
              <a:rPr lang="en-US" smtClean="0"/>
              <a:t>6/22/2022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5ADE-27B2-47CB-BDAB-57D53A52966C}" type="datetime1">
              <a:rPr lang="en-US" smtClean="0"/>
              <a:t>6/22/2022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4C21-E9FE-4A12-AFF9-14F5B69BDD55}" type="datetime1">
              <a:rPr lang="en-US" smtClean="0"/>
              <a:t>6/22/2022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8C6D9-FA47-48AA-B129-B92BF21D9946}" type="datetime1">
              <a:rPr lang="en-US" smtClean="0"/>
              <a:t>6/22/2022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B6D7-E6D9-4BF7-AA23-0D0D826F8A20}" type="datetime1">
              <a:rPr lang="en-US" smtClean="0"/>
              <a:t>6/22/2022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4DEA-E933-47CD-82B4-C19CF623B218}" type="datetime1">
              <a:rPr lang="en-US" smtClean="0"/>
              <a:t>6/22/2022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3E9B-CB35-4A6B-9788-C57EE277DCA0}" type="datetime1">
              <a:rPr lang="en-US" smtClean="0"/>
              <a:t>6/22/2022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255A-8006-4D5E-8373-887C5FEBB325}" type="datetime1">
              <a:rPr lang="en-US" smtClean="0"/>
              <a:t>6/22/2022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E86D-CDA3-4ED8-88E7-FC5ADE7B28D0}" type="datetime1">
              <a:rPr lang="en-US" smtClean="0"/>
              <a:t>6/22/2022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7F38-D3CD-41D3-87C6-F0F34CE0CEFE}" type="datetime1">
              <a:rPr lang="en-US" smtClean="0"/>
              <a:t>6/22/2022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13E8E2F-7E44-4843-B8E7-8B33F5415322}" type="datetime1">
              <a:rPr lang="en-US" smtClean="0"/>
              <a:t>6/22/2022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12" Type="http://schemas.openxmlformats.org/officeDocument/2006/relationships/diagramColors" Target="../diagrams/colors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11" Type="http://schemas.openxmlformats.org/officeDocument/2006/relationships/diagramQuickStyle" Target="../diagrams/quickStyle5.xml"/><Relationship Id="rId5" Type="http://schemas.openxmlformats.org/officeDocument/2006/relationships/diagramColors" Target="../diagrams/colors4.xml"/><Relationship Id="rId10" Type="http://schemas.openxmlformats.org/officeDocument/2006/relationships/diagramLayout" Target="../diagrams/layout5.xml"/><Relationship Id="rId4" Type="http://schemas.openxmlformats.org/officeDocument/2006/relationships/diagramQuickStyle" Target="../diagrams/quickStyle4.xml"/><Relationship Id="rId9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3.jpeg"/><Relationship Id="rId12" Type="http://schemas.openxmlformats.org/officeDocument/2006/relationships/diagramColors" Target="../diagrams/colors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11" Type="http://schemas.openxmlformats.org/officeDocument/2006/relationships/diagramQuickStyle" Target="../diagrams/quickStyle7.xml"/><Relationship Id="rId5" Type="http://schemas.openxmlformats.org/officeDocument/2006/relationships/diagramColors" Target="../diagrams/colors6.xml"/><Relationship Id="rId10" Type="http://schemas.openxmlformats.org/officeDocument/2006/relationships/diagramLayout" Target="../diagrams/layout7.xml"/><Relationship Id="rId4" Type="http://schemas.openxmlformats.org/officeDocument/2006/relationships/diagramQuickStyle" Target="../diagrams/quickStyle6.xml"/><Relationship Id="rId9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9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3.jpeg"/><Relationship Id="rId12" Type="http://schemas.openxmlformats.org/officeDocument/2006/relationships/diagramColors" Target="../diagrams/colors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11" Type="http://schemas.openxmlformats.org/officeDocument/2006/relationships/diagramQuickStyle" Target="../diagrams/quickStyle9.xml"/><Relationship Id="rId5" Type="http://schemas.openxmlformats.org/officeDocument/2006/relationships/diagramColors" Target="../diagrams/colors8.xml"/><Relationship Id="rId10" Type="http://schemas.openxmlformats.org/officeDocument/2006/relationships/diagramLayout" Target="../diagrams/layout9.xml"/><Relationship Id="rId4" Type="http://schemas.openxmlformats.org/officeDocument/2006/relationships/diagramQuickStyle" Target="../diagrams/quickStyle8.xml"/><Relationship Id="rId9" Type="http://schemas.openxmlformats.org/officeDocument/2006/relationships/diagramData" Target="../diagrams/data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3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14.xml"/><Relationship Id="rId18" Type="http://schemas.microsoft.com/office/2007/relationships/diagramDrawing" Target="../diagrams/drawing15.xml"/><Relationship Id="rId3" Type="http://schemas.openxmlformats.org/officeDocument/2006/relationships/diagramLayout" Target="../diagrams/layout13.xml"/><Relationship Id="rId7" Type="http://schemas.openxmlformats.org/officeDocument/2006/relationships/image" Target="../media/image3.jpeg"/><Relationship Id="rId12" Type="http://schemas.openxmlformats.org/officeDocument/2006/relationships/diagramColors" Target="../diagrams/colors14.xml"/><Relationship Id="rId17" Type="http://schemas.openxmlformats.org/officeDocument/2006/relationships/diagramColors" Target="../diagrams/colors15.xml"/><Relationship Id="rId2" Type="http://schemas.openxmlformats.org/officeDocument/2006/relationships/diagramData" Target="../diagrams/data13.xml"/><Relationship Id="rId16" Type="http://schemas.openxmlformats.org/officeDocument/2006/relationships/diagramQuickStyle" Target="../diagrams/quickStyle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openxmlformats.org/officeDocument/2006/relationships/diagramQuickStyle" Target="../diagrams/quickStyle14.xml"/><Relationship Id="rId5" Type="http://schemas.openxmlformats.org/officeDocument/2006/relationships/diagramColors" Target="../diagrams/colors13.xml"/><Relationship Id="rId15" Type="http://schemas.openxmlformats.org/officeDocument/2006/relationships/diagramLayout" Target="../diagrams/layout15.xml"/><Relationship Id="rId10" Type="http://schemas.openxmlformats.org/officeDocument/2006/relationships/diagramLayout" Target="../diagrams/layout14.xml"/><Relationship Id="rId4" Type="http://schemas.openxmlformats.org/officeDocument/2006/relationships/diagramQuickStyle" Target="../diagrams/quickStyle13.xml"/><Relationship Id="rId9" Type="http://schemas.openxmlformats.org/officeDocument/2006/relationships/diagramData" Target="../diagrams/data14.xml"/><Relationship Id="rId14" Type="http://schemas.openxmlformats.org/officeDocument/2006/relationships/diagramData" Target="../diagrams/data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3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lgd-brynica.pl/pliki/2021/9/28/Zalacznik-3-5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E5879008-1AFA-C0CE-F30A-28FAC33DE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79"/>
            <a:ext cx="12188825" cy="686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8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38749" y="90520"/>
            <a:ext cx="10081120" cy="42481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	</a:t>
            </a:r>
            <a:r>
              <a:rPr lang="pl-PL" sz="3300" b="1" dirty="0">
                <a:latin typeface="Calibri" pitchFamily="34" charset="0"/>
              </a:rPr>
              <a:t>CELE </a:t>
            </a:r>
            <a:r>
              <a:rPr lang="pl-PL" sz="2200" b="1" dirty="0">
                <a:latin typeface="Calibri" pitchFamily="34" charset="0"/>
              </a:rPr>
              <a:t>z Lokalnej Strategii Rozwoju</a:t>
            </a:r>
            <a:endParaRPr lang="en-US" sz="2200" b="1" dirty="0">
              <a:latin typeface="Calibri" pitchFamily="34" charset="0"/>
            </a:endParaRPr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1269876" y="2276872"/>
            <a:ext cx="9649072" cy="3672408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457200">
              <a:lnSpc>
                <a:spcPct val="100000"/>
              </a:lnSpc>
              <a:spcBef>
                <a:spcPts val="1800"/>
              </a:spcBef>
              <a:buNone/>
            </a:pPr>
            <a:endParaRPr lang="pl-PL" b="1" i="1" u="sng" dirty="0"/>
          </a:p>
          <a:p>
            <a:pPr marL="457200" lvl="2" indent="-457200">
              <a:lnSpc>
                <a:spcPct val="100000"/>
              </a:lnSpc>
              <a:spcBef>
                <a:spcPts val="1800"/>
              </a:spcBef>
              <a:buNone/>
            </a:pPr>
            <a:endParaRPr lang="pl-PL" b="1" i="1" u="sng" dirty="0"/>
          </a:p>
          <a:p>
            <a:pPr marL="457200" lvl="2" indent="-457200">
              <a:lnSpc>
                <a:spcPct val="100000"/>
              </a:lnSpc>
              <a:spcBef>
                <a:spcPts val="1800"/>
              </a:spcBef>
              <a:buNone/>
            </a:pPr>
            <a:endParaRPr lang="pl-PL" b="1" i="1" u="sng" dirty="0"/>
          </a:p>
          <a:p>
            <a:pPr marL="457200" lvl="2" indent="-457200">
              <a:lnSpc>
                <a:spcPct val="100000"/>
              </a:lnSpc>
              <a:spcBef>
                <a:spcPts val="1800"/>
              </a:spcBef>
              <a:buNone/>
            </a:pPr>
            <a:endParaRPr lang="pl-PL" dirty="0"/>
          </a:p>
          <a:p>
            <a:pPr marL="457200" lvl="2" indent="-457200">
              <a:lnSpc>
                <a:spcPct val="100000"/>
              </a:lnSpc>
              <a:spcBef>
                <a:spcPts val="1800"/>
              </a:spcBef>
              <a:buNone/>
            </a:pPr>
            <a:endParaRPr lang="pl-PL" dirty="0"/>
          </a:p>
          <a:p>
            <a:pPr marL="457200" indent="-457200">
              <a:lnSpc>
                <a:spcPct val="100000"/>
              </a:lnSpc>
              <a:buNone/>
            </a:pPr>
            <a:endParaRPr lang="pl-PL" sz="2000" b="1" i="1" dirty="0"/>
          </a:p>
          <a:p>
            <a:pPr marL="457200" indent="-457200">
              <a:lnSpc>
                <a:spcPct val="100000"/>
              </a:lnSpc>
              <a:buNone/>
            </a:pPr>
            <a:endParaRPr lang="pl-PL" sz="2000" dirty="0"/>
          </a:p>
          <a:p>
            <a:pPr marL="457200" indent="-457200">
              <a:buNone/>
            </a:pPr>
            <a:endParaRPr lang="pl-PL" sz="20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277476" y="515331"/>
          <a:ext cx="1051316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6" y="692696"/>
            <a:ext cx="688092" cy="688092"/>
          </a:xfrm>
          <a:prstGeom prst="rect">
            <a:avLst/>
          </a:prstGeom>
        </p:spPr>
      </p:pic>
      <p:sp>
        <p:nvSpPr>
          <p:cNvPr id="6" name="Schemat blokowy: proces 5">
            <a:extLst>
              <a:ext uri="{FF2B5EF4-FFF2-40B4-BE49-F238E27FC236}">
                <a16:creationId xmlns="" xmlns:a16="http://schemas.microsoft.com/office/drawing/2014/main" id="{D17F0BF2-70D1-46E9-A2F0-CAE963AE90C1}"/>
              </a:ext>
            </a:extLst>
          </p:cNvPr>
          <p:cNvSpPr/>
          <p:nvPr/>
        </p:nvSpPr>
        <p:spPr>
          <a:xfrm>
            <a:off x="-98276" y="-99392"/>
            <a:ext cx="1340634" cy="6905531"/>
          </a:xfrm>
          <a:prstGeom prst="flowChartProcess">
            <a:avLst/>
          </a:prstGeom>
          <a:gradFill>
            <a:gsLst>
              <a:gs pos="62000">
                <a:srgbClr val="92D050"/>
              </a:gs>
              <a:gs pos="88462">
                <a:srgbClr val="92D050"/>
              </a:gs>
              <a:gs pos="0">
                <a:schemeClr val="accent6">
                  <a:lumMod val="0"/>
                  <a:lumOff val="100000"/>
                </a:schemeClr>
              </a:gs>
              <a:gs pos="39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t="100000" r="100000"/>
            </a:path>
          </a:gradFill>
          <a:ln cmpd="thickThin">
            <a:noFill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4799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XBd" panose="020B0604020202020204" pitchFamily="34" charset="0"/>
              </a:rPr>
              <a:t>          </a:t>
            </a: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35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</p:txBody>
      </p:sp>
      <p:pic>
        <p:nvPicPr>
          <p:cNvPr id="10" name="Symbol zastępczy zawartości 1">
            <a:extLst>
              <a:ext uri="{FF2B5EF4-FFF2-40B4-BE49-F238E27FC236}">
                <a16:creationId xmlns="" xmlns:a16="http://schemas.microsoft.com/office/drawing/2014/main" id="{A89FB776-A708-4939-9839-C8CF18EE47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35" y="404664"/>
            <a:ext cx="1298615" cy="12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1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6" y="692696"/>
            <a:ext cx="688092" cy="688092"/>
          </a:xfrm>
          <a:prstGeom prst="rect">
            <a:avLst/>
          </a:prstGeom>
        </p:spPr>
      </p:pic>
      <p:sp>
        <p:nvSpPr>
          <p:cNvPr id="8" name="Schemat blokowy: proces 7">
            <a:extLst>
              <a:ext uri="{FF2B5EF4-FFF2-40B4-BE49-F238E27FC236}">
                <a16:creationId xmlns="" xmlns:a16="http://schemas.microsoft.com/office/drawing/2014/main" id="{906597EF-26B1-40E7-BF05-F1AA24B779C0}"/>
              </a:ext>
            </a:extLst>
          </p:cNvPr>
          <p:cNvSpPr/>
          <p:nvPr/>
        </p:nvSpPr>
        <p:spPr>
          <a:xfrm>
            <a:off x="-70758" y="-99392"/>
            <a:ext cx="1340634" cy="6905531"/>
          </a:xfrm>
          <a:prstGeom prst="flowChartProcess">
            <a:avLst/>
          </a:prstGeom>
          <a:gradFill>
            <a:gsLst>
              <a:gs pos="62000">
                <a:srgbClr val="92D050"/>
              </a:gs>
              <a:gs pos="88462">
                <a:srgbClr val="92D050"/>
              </a:gs>
              <a:gs pos="0">
                <a:schemeClr val="accent6">
                  <a:lumMod val="0"/>
                  <a:lumOff val="100000"/>
                </a:schemeClr>
              </a:gs>
              <a:gs pos="39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t="100000" r="100000"/>
            </a:path>
          </a:gradFill>
          <a:ln cmpd="thickThin">
            <a:noFill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4799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XBd" panose="020B0604020202020204" pitchFamily="34" charset="0"/>
              </a:rPr>
              <a:t>          </a:t>
            </a: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35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</p:txBody>
      </p:sp>
      <p:pic>
        <p:nvPicPr>
          <p:cNvPr id="9" name="Symbol zastępczy zawartości 1">
            <a:extLst>
              <a:ext uri="{FF2B5EF4-FFF2-40B4-BE49-F238E27FC236}">
                <a16:creationId xmlns="" xmlns:a16="http://schemas.microsoft.com/office/drawing/2014/main" id="{CBC2E1EA-0B59-4D83-8527-5AA3C0E6BE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07" y="387434"/>
            <a:ext cx="1298615" cy="1298615"/>
          </a:xfrm>
          <a:prstGeom prst="rect">
            <a:avLst/>
          </a:prstGeom>
        </p:spPr>
      </p:pic>
      <p:graphicFrame>
        <p:nvGraphicFramePr>
          <p:cNvPr id="11" name="Symbol zastępczy zawartości 3">
            <a:extLst>
              <a:ext uri="{FF2B5EF4-FFF2-40B4-BE49-F238E27FC236}">
                <a16:creationId xmlns="" xmlns:a16="http://schemas.microsoft.com/office/drawing/2014/main" id="{8FEE68DC-9662-45A7-AB11-60AC0B75FF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822202"/>
              </p:ext>
            </p:extLst>
          </p:nvPr>
        </p:nvGraphicFramePr>
        <p:xfrm>
          <a:off x="1469361" y="548680"/>
          <a:ext cx="9945959" cy="464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8964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8883" y="134516"/>
            <a:ext cx="9751060" cy="1116360"/>
          </a:xfrm>
        </p:spPr>
        <p:txBody>
          <a:bodyPr>
            <a:normAutofit/>
          </a:bodyPr>
          <a:lstStyle/>
          <a:p>
            <a:pPr algn="ctr"/>
            <a:r>
              <a:rPr lang="pl-PL" sz="2600" b="1" dirty="0">
                <a:latin typeface="Calibri" pitchFamily="34" charset="0"/>
              </a:rPr>
              <a:t>LOKALNE KRYTERIA WYBORU DLA CELU 3</a:t>
            </a:r>
            <a:endParaRPr lang="pl-PL" sz="2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8883" y="1600200"/>
            <a:ext cx="10276129" cy="391703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l-PL" sz="1700" b="1" i="1" dirty="0">
                <a:latin typeface="Calibri" pitchFamily="34" charset="0"/>
              </a:rPr>
              <a:t>Kryterium 1 </a:t>
            </a:r>
            <a:r>
              <a:rPr lang="pl-PL" sz="1700" i="1" dirty="0">
                <a:latin typeface="Calibri" pitchFamily="34" charset="0"/>
              </a:rPr>
              <a:t>– Doświadczenie Wnioskodawcy: </a:t>
            </a:r>
            <a:r>
              <a:rPr lang="pl-PL" sz="1700" b="1" i="1" dirty="0">
                <a:latin typeface="Calibri" pitchFamily="34" charset="0"/>
              </a:rPr>
              <a:t>0-3 pkt., </a:t>
            </a:r>
          </a:p>
          <a:p>
            <a:pPr algn="just">
              <a:lnSpc>
                <a:spcPct val="100000"/>
              </a:lnSpc>
            </a:pPr>
            <a:r>
              <a:rPr lang="pl-PL" sz="1700" b="1" i="1" dirty="0">
                <a:latin typeface="Calibri" pitchFamily="34" charset="0"/>
              </a:rPr>
              <a:t>Kryterium 2 </a:t>
            </a:r>
            <a:r>
              <a:rPr lang="pl-PL" sz="1700" i="1" dirty="0">
                <a:latin typeface="Calibri" pitchFamily="34" charset="0"/>
              </a:rPr>
              <a:t>- Innowacyjność projektu: </a:t>
            </a:r>
            <a:r>
              <a:rPr lang="pl-PL" sz="1700" b="1" i="1" dirty="0">
                <a:latin typeface="Calibri" pitchFamily="34" charset="0"/>
              </a:rPr>
              <a:t>0-5 pkt., </a:t>
            </a:r>
          </a:p>
          <a:p>
            <a:pPr algn="just">
              <a:lnSpc>
                <a:spcPct val="100000"/>
              </a:lnSpc>
            </a:pPr>
            <a:r>
              <a:rPr lang="pl-PL" sz="1700" b="1" i="1" dirty="0">
                <a:latin typeface="Calibri" pitchFamily="34" charset="0"/>
              </a:rPr>
              <a:t>Kryterium 3  </a:t>
            </a:r>
            <a:r>
              <a:rPr lang="pl-PL" sz="1700" i="1" dirty="0">
                <a:latin typeface="Calibri" pitchFamily="34" charset="0"/>
              </a:rPr>
              <a:t>- Miejsce realizacji projektu: </a:t>
            </a:r>
            <a:r>
              <a:rPr lang="pl-PL" sz="1700" b="1" i="1" dirty="0">
                <a:latin typeface="Calibri" pitchFamily="34" charset="0"/>
              </a:rPr>
              <a:t>0-3 pkt., </a:t>
            </a:r>
          </a:p>
          <a:p>
            <a:pPr algn="just">
              <a:lnSpc>
                <a:spcPct val="100000"/>
              </a:lnSpc>
            </a:pPr>
            <a:r>
              <a:rPr lang="pl-PL" sz="1700" b="1" i="1" dirty="0">
                <a:latin typeface="Calibri" pitchFamily="34" charset="0"/>
              </a:rPr>
              <a:t>Kryterium 4 </a:t>
            </a:r>
            <a:r>
              <a:rPr lang="pl-PL" sz="1700" i="1" dirty="0">
                <a:latin typeface="Calibri" pitchFamily="34" charset="0"/>
              </a:rPr>
              <a:t>- Poziom zaangażowania społeczności lokalnej:  </a:t>
            </a:r>
            <a:r>
              <a:rPr lang="pl-PL" sz="1700" b="1" i="1" dirty="0">
                <a:latin typeface="Calibri" pitchFamily="34" charset="0"/>
              </a:rPr>
              <a:t>0-5 pkt., </a:t>
            </a:r>
          </a:p>
          <a:p>
            <a:pPr algn="just">
              <a:lnSpc>
                <a:spcPct val="100000"/>
              </a:lnSpc>
            </a:pPr>
            <a:r>
              <a:rPr lang="pl-PL" sz="1700" b="1" i="1" dirty="0">
                <a:latin typeface="Calibri" pitchFamily="34" charset="0"/>
              </a:rPr>
              <a:t>Kryterium 5 </a:t>
            </a:r>
            <a:r>
              <a:rPr lang="pl-PL" sz="1700" i="1" dirty="0">
                <a:latin typeface="Calibri" pitchFamily="34" charset="0"/>
              </a:rPr>
              <a:t>- Zasięg oddziaływania projektu: </a:t>
            </a:r>
            <a:r>
              <a:rPr lang="pl-PL" sz="1700" b="1" i="1" dirty="0">
                <a:latin typeface="Calibri" pitchFamily="34" charset="0"/>
              </a:rPr>
              <a:t>1-2 pkt., </a:t>
            </a:r>
          </a:p>
          <a:p>
            <a:pPr algn="just">
              <a:lnSpc>
                <a:spcPct val="100000"/>
              </a:lnSpc>
            </a:pPr>
            <a:r>
              <a:rPr lang="pl-PL" sz="1700" b="1" i="1" dirty="0">
                <a:latin typeface="Calibri" pitchFamily="34" charset="0"/>
              </a:rPr>
              <a:t>Kryterium 6 </a:t>
            </a:r>
            <a:r>
              <a:rPr lang="pl-PL" sz="1700" i="1" dirty="0">
                <a:latin typeface="Calibri" pitchFamily="34" charset="0"/>
              </a:rPr>
              <a:t>- Projekt skierowany do grup </a:t>
            </a:r>
            <a:r>
              <a:rPr lang="pl-PL" sz="1700" i="1" dirty="0" err="1">
                <a:latin typeface="Calibri" pitchFamily="34" charset="0"/>
              </a:rPr>
              <a:t>defaworyzowanych</a:t>
            </a:r>
            <a:r>
              <a:rPr lang="pl-PL" sz="1700" i="1" dirty="0">
                <a:latin typeface="Calibri" pitchFamily="34" charset="0"/>
              </a:rPr>
              <a:t>: </a:t>
            </a:r>
            <a:r>
              <a:rPr lang="pl-PL" sz="1700" b="1" i="1" dirty="0">
                <a:latin typeface="Calibri" pitchFamily="34" charset="0"/>
              </a:rPr>
              <a:t>0-4 pkt., </a:t>
            </a:r>
          </a:p>
          <a:p>
            <a:pPr algn="just">
              <a:lnSpc>
                <a:spcPct val="100000"/>
              </a:lnSpc>
            </a:pPr>
            <a:r>
              <a:rPr lang="pl-PL" sz="1700" b="1" i="1" dirty="0">
                <a:latin typeface="Calibri" pitchFamily="34" charset="0"/>
              </a:rPr>
              <a:t>Kryterium 7 </a:t>
            </a:r>
            <a:r>
              <a:rPr lang="pl-PL" sz="1700" i="1" dirty="0">
                <a:latin typeface="Calibri" pitchFamily="34" charset="0"/>
              </a:rPr>
              <a:t>- Konsultacja wniosku o dofinansowanie operacji z biurem LGD: </a:t>
            </a:r>
            <a:r>
              <a:rPr lang="pl-PL" sz="1700" b="1" i="1" dirty="0">
                <a:latin typeface="Calibri" pitchFamily="34" charset="0"/>
              </a:rPr>
              <a:t>0-2 pkt. (do 26.07. włącznie)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6" y="692696"/>
            <a:ext cx="688092" cy="688092"/>
          </a:xfrm>
          <a:prstGeom prst="rect">
            <a:avLst/>
          </a:prstGeom>
        </p:spPr>
      </p:pic>
      <p:sp>
        <p:nvSpPr>
          <p:cNvPr id="6" name="Schemat blokowy: proces 5">
            <a:extLst>
              <a:ext uri="{FF2B5EF4-FFF2-40B4-BE49-F238E27FC236}">
                <a16:creationId xmlns="" xmlns:a16="http://schemas.microsoft.com/office/drawing/2014/main" id="{FCB3A158-CA89-4F04-B078-66D28333B4CF}"/>
              </a:ext>
            </a:extLst>
          </p:cNvPr>
          <p:cNvSpPr/>
          <p:nvPr/>
        </p:nvSpPr>
        <p:spPr>
          <a:xfrm>
            <a:off x="-70758" y="-99392"/>
            <a:ext cx="1340634" cy="6905531"/>
          </a:xfrm>
          <a:prstGeom prst="flowChartProcess">
            <a:avLst/>
          </a:prstGeom>
          <a:gradFill>
            <a:gsLst>
              <a:gs pos="62000">
                <a:srgbClr val="92D050"/>
              </a:gs>
              <a:gs pos="88462">
                <a:srgbClr val="92D050"/>
              </a:gs>
              <a:gs pos="0">
                <a:schemeClr val="accent6">
                  <a:lumMod val="0"/>
                  <a:lumOff val="100000"/>
                </a:schemeClr>
              </a:gs>
              <a:gs pos="39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t="100000" r="100000"/>
            </a:path>
          </a:gradFill>
          <a:ln cmpd="thickThin">
            <a:noFill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4799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XBd" panose="020B0604020202020204" pitchFamily="34" charset="0"/>
              </a:rPr>
              <a:t>          </a:t>
            </a: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35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</p:txBody>
      </p:sp>
      <p:pic>
        <p:nvPicPr>
          <p:cNvPr id="7" name="Symbol zastępczy zawartości 1">
            <a:extLst>
              <a:ext uri="{FF2B5EF4-FFF2-40B4-BE49-F238E27FC236}">
                <a16:creationId xmlns="" xmlns:a16="http://schemas.microsoft.com/office/drawing/2014/main" id="{42A9951E-7D24-483B-AD31-A344B71A6E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35" y="404664"/>
            <a:ext cx="1298615" cy="12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77416"/>
            <a:ext cx="9751060" cy="1295400"/>
          </a:xfrm>
        </p:spPr>
        <p:txBody>
          <a:bodyPr anchor="t">
            <a:normAutofit/>
          </a:bodyPr>
          <a:lstStyle/>
          <a:p>
            <a:pPr algn="ctr"/>
            <a:r>
              <a:rPr lang="pl-PL" sz="3000" b="1" dirty="0">
                <a:latin typeface="Calibri" pitchFamily="34" charset="0"/>
              </a:rPr>
              <a:t>Lokalne kryteria wyboru dla celu 3 - punktacja</a:t>
            </a:r>
            <a:endParaRPr lang="en-US" sz="3000" b="1" dirty="0">
              <a:latin typeface="Calibri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14947382"/>
              </p:ext>
            </p:extLst>
          </p:nvPr>
        </p:nvGraphicFramePr>
        <p:xfrm>
          <a:off x="1485900" y="692696"/>
          <a:ext cx="9463541" cy="4841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6" y="692696"/>
            <a:ext cx="688092" cy="688092"/>
          </a:xfrm>
          <a:prstGeom prst="rect">
            <a:avLst/>
          </a:prstGeom>
        </p:spPr>
      </p:pic>
      <p:sp>
        <p:nvSpPr>
          <p:cNvPr id="8" name="Schemat blokowy: proces 7">
            <a:extLst>
              <a:ext uri="{FF2B5EF4-FFF2-40B4-BE49-F238E27FC236}">
                <a16:creationId xmlns="" xmlns:a16="http://schemas.microsoft.com/office/drawing/2014/main" id="{6AB0789C-1612-405D-82F4-6ACF9B9F3775}"/>
              </a:ext>
            </a:extLst>
          </p:cNvPr>
          <p:cNvSpPr/>
          <p:nvPr/>
        </p:nvSpPr>
        <p:spPr>
          <a:xfrm>
            <a:off x="-70758" y="-99392"/>
            <a:ext cx="1340634" cy="6905531"/>
          </a:xfrm>
          <a:prstGeom prst="flowChartProcess">
            <a:avLst/>
          </a:prstGeom>
          <a:gradFill>
            <a:gsLst>
              <a:gs pos="62000">
                <a:srgbClr val="92D050"/>
              </a:gs>
              <a:gs pos="88462">
                <a:srgbClr val="92D050"/>
              </a:gs>
              <a:gs pos="0">
                <a:schemeClr val="accent6">
                  <a:lumMod val="0"/>
                  <a:lumOff val="100000"/>
                </a:schemeClr>
              </a:gs>
              <a:gs pos="39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t="100000" r="100000"/>
            </a:path>
          </a:gradFill>
          <a:ln cmpd="thickThin">
            <a:noFill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4799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XBd" panose="020B0604020202020204" pitchFamily="34" charset="0"/>
              </a:rPr>
              <a:t>          </a:t>
            </a: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35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</p:txBody>
      </p:sp>
      <p:pic>
        <p:nvPicPr>
          <p:cNvPr id="9" name="Symbol zastępczy zawartości 1">
            <a:extLst>
              <a:ext uri="{FF2B5EF4-FFF2-40B4-BE49-F238E27FC236}">
                <a16:creationId xmlns="" xmlns:a16="http://schemas.microsoft.com/office/drawing/2014/main" id="{AE7C7ED9-FBF8-41F7-B47B-970D1710FD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31" y="412753"/>
            <a:ext cx="1298615" cy="12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641" y="114001"/>
            <a:ext cx="9751060" cy="1131278"/>
          </a:xfrm>
        </p:spPr>
        <p:txBody>
          <a:bodyPr anchor="t">
            <a:normAutofit/>
          </a:bodyPr>
          <a:lstStyle/>
          <a:p>
            <a:pPr algn="ctr"/>
            <a:r>
              <a:rPr lang="pl-PL" sz="3000" b="1" dirty="0">
                <a:latin typeface="Calibri" pitchFamily="34" charset="0"/>
              </a:rPr>
              <a:t/>
            </a:r>
            <a:br>
              <a:rPr lang="pl-PL" sz="3000" b="1" dirty="0">
                <a:latin typeface="Calibri" pitchFamily="34" charset="0"/>
              </a:rPr>
            </a:br>
            <a:r>
              <a:rPr lang="pl-PL" sz="3000" b="1" dirty="0">
                <a:latin typeface="Calibri" pitchFamily="34" charset="0"/>
              </a:rPr>
              <a:t>Etapy (I) </a:t>
            </a:r>
            <a:endParaRPr lang="en-US" sz="3000" b="1" dirty="0">
              <a:latin typeface="Calibri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06401" y="1711368"/>
          <a:ext cx="9463541" cy="4525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6" y="692696"/>
            <a:ext cx="688092" cy="688092"/>
          </a:xfrm>
          <a:prstGeom prst="rect">
            <a:avLst/>
          </a:prstGeom>
        </p:spPr>
      </p:pic>
      <p:sp>
        <p:nvSpPr>
          <p:cNvPr id="8" name="Schemat blokowy: proces 7">
            <a:extLst>
              <a:ext uri="{FF2B5EF4-FFF2-40B4-BE49-F238E27FC236}">
                <a16:creationId xmlns="" xmlns:a16="http://schemas.microsoft.com/office/drawing/2014/main" id="{6AB0789C-1612-405D-82F4-6ACF9B9F3775}"/>
              </a:ext>
            </a:extLst>
          </p:cNvPr>
          <p:cNvSpPr/>
          <p:nvPr/>
        </p:nvSpPr>
        <p:spPr>
          <a:xfrm>
            <a:off x="-70758" y="-99392"/>
            <a:ext cx="1340634" cy="6905531"/>
          </a:xfrm>
          <a:prstGeom prst="flowChartProcess">
            <a:avLst/>
          </a:prstGeom>
          <a:gradFill>
            <a:gsLst>
              <a:gs pos="62000">
                <a:srgbClr val="92D050"/>
              </a:gs>
              <a:gs pos="88462">
                <a:srgbClr val="92D050"/>
              </a:gs>
              <a:gs pos="0">
                <a:schemeClr val="accent6">
                  <a:lumMod val="0"/>
                  <a:lumOff val="100000"/>
                </a:schemeClr>
              </a:gs>
              <a:gs pos="39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t="100000" r="100000"/>
            </a:path>
          </a:gradFill>
          <a:ln cmpd="thickThin">
            <a:noFill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4799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XBd" panose="020B0604020202020204" pitchFamily="34" charset="0"/>
              </a:rPr>
              <a:t>          </a:t>
            </a: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35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</p:txBody>
      </p:sp>
      <p:pic>
        <p:nvPicPr>
          <p:cNvPr id="9" name="Symbol zastępczy zawartości 1">
            <a:extLst>
              <a:ext uri="{FF2B5EF4-FFF2-40B4-BE49-F238E27FC236}">
                <a16:creationId xmlns="" xmlns:a16="http://schemas.microsoft.com/office/drawing/2014/main" id="{AE7C7ED9-FBF8-41F7-B47B-970D1710FD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31" y="412753"/>
            <a:ext cx="1298615" cy="1298615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5DBFB4C6-3C9A-40A1-A135-25C4235F96E1}"/>
              </a:ext>
            </a:extLst>
          </p:cNvPr>
          <p:cNvGraphicFramePr/>
          <p:nvPr/>
        </p:nvGraphicFramePr>
        <p:xfrm>
          <a:off x="1281404" y="1711368"/>
          <a:ext cx="10063314" cy="3750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Strzałka: w prawo 3">
            <a:extLst>
              <a:ext uri="{FF2B5EF4-FFF2-40B4-BE49-F238E27FC236}">
                <a16:creationId xmlns="" xmlns:a16="http://schemas.microsoft.com/office/drawing/2014/main" id="{339AA93A-A7A9-4635-A4C0-6565E4A65159}"/>
              </a:ext>
            </a:extLst>
          </p:cNvPr>
          <p:cNvSpPr/>
          <p:nvPr/>
        </p:nvSpPr>
        <p:spPr>
          <a:xfrm>
            <a:off x="10682423" y="3166742"/>
            <a:ext cx="662295" cy="807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760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641" y="114001"/>
            <a:ext cx="9751060" cy="1131278"/>
          </a:xfrm>
        </p:spPr>
        <p:txBody>
          <a:bodyPr anchor="t">
            <a:normAutofit/>
          </a:bodyPr>
          <a:lstStyle/>
          <a:p>
            <a:pPr algn="ctr"/>
            <a:r>
              <a:rPr lang="pl-PL" sz="3000" b="1" dirty="0">
                <a:latin typeface="Calibri" pitchFamily="34" charset="0"/>
              </a:rPr>
              <a:t/>
            </a:r>
            <a:br>
              <a:rPr lang="pl-PL" sz="3000" b="1" dirty="0">
                <a:latin typeface="Calibri" pitchFamily="34" charset="0"/>
              </a:rPr>
            </a:br>
            <a:r>
              <a:rPr lang="pl-PL" sz="3000" b="1" dirty="0">
                <a:latin typeface="Calibri" pitchFamily="34" charset="0"/>
              </a:rPr>
              <a:t>Etapy (II) </a:t>
            </a:r>
            <a:endParaRPr lang="en-US" sz="3000" b="1" dirty="0">
              <a:latin typeface="Calibri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06401" y="1711368"/>
          <a:ext cx="9463541" cy="4525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6" y="692696"/>
            <a:ext cx="688092" cy="688092"/>
          </a:xfrm>
          <a:prstGeom prst="rect">
            <a:avLst/>
          </a:prstGeom>
        </p:spPr>
      </p:pic>
      <p:sp>
        <p:nvSpPr>
          <p:cNvPr id="8" name="Schemat blokowy: proces 7">
            <a:extLst>
              <a:ext uri="{FF2B5EF4-FFF2-40B4-BE49-F238E27FC236}">
                <a16:creationId xmlns="" xmlns:a16="http://schemas.microsoft.com/office/drawing/2014/main" id="{6AB0789C-1612-405D-82F4-6ACF9B9F3775}"/>
              </a:ext>
            </a:extLst>
          </p:cNvPr>
          <p:cNvSpPr/>
          <p:nvPr/>
        </p:nvSpPr>
        <p:spPr>
          <a:xfrm>
            <a:off x="-70758" y="-99392"/>
            <a:ext cx="1340634" cy="6905531"/>
          </a:xfrm>
          <a:prstGeom prst="flowChartProcess">
            <a:avLst/>
          </a:prstGeom>
          <a:gradFill>
            <a:gsLst>
              <a:gs pos="62000">
                <a:srgbClr val="92D050"/>
              </a:gs>
              <a:gs pos="88462">
                <a:srgbClr val="92D050"/>
              </a:gs>
              <a:gs pos="0">
                <a:schemeClr val="accent6">
                  <a:lumMod val="0"/>
                  <a:lumOff val="100000"/>
                </a:schemeClr>
              </a:gs>
              <a:gs pos="39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t="100000" r="100000"/>
            </a:path>
          </a:gradFill>
          <a:ln cmpd="thickThin">
            <a:noFill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4799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XBd" panose="020B0604020202020204" pitchFamily="34" charset="0"/>
              </a:rPr>
              <a:t>          </a:t>
            </a: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35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</p:txBody>
      </p:sp>
      <p:pic>
        <p:nvPicPr>
          <p:cNvPr id="9" name="Symbol zastępczy zawartości 1">
            <a:extLst>
              <a:ext uri="{FF2B5EF4-FFF2-40B4-BE49-F238E27FC236}">
                <a16:creationId xmlns="" xmlns:a16="http://schemas.microsoft.com/office/drawing/2014/main" id="{AE7C7ED9-FBF8-41F7-B47B-970D1710FD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31" y="412753"/>
            <a:ext cx="1298615" cy="1298615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5DBFB4C6-3C9A-40A1-A135-25C4235F96E1}"/>
              </a:ext>
            </a:extLst>
          </p:cNvPr>
          <p:cNvGraphicFramePr/>
          <p:nvPr/>
        </p:nvGraphicFramePr>
        <p:xfrm>
          <a:off x="1629917" y="1772816"/>
          <a:ext cx="9895588" cy="368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Strzałka: w prawo 3">
            <a:extLst>
              <a:ext uri="{FF2B5EF4-FFF2-40B4-BE49-F238E27FC236}">
                <a16:creationId xmlns="" xmlns:a16="http://schemas.microsoft.com/office/drawing/2014/main" id="{FD29B4EC-7C05-4DBE-887E-51D3C38FB00D}"/>
              </a:ext>
            </a:extLst>
          </p:cNvPr>
          <p:cNvSpPr/>
          <p:nvPr/>
        </p:nvSpPr>
        <p:spPr>
          <a:xfrm>
            <a:off x="10944445" y="3077081"/>
            <a:ext cx="524043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248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641" y="114001"/>
            <a:ext cx="9751060" cy="1131278"/>
          </a:xfrm>
        </p:spPr>
        <p:txBody>
          <a:bodyPr anchor="t">
            <a:normAutofit/>
          </a:bodyPr>
          <a:lstStyle/>
          <a:p>
            <a:pPr algn="ctr"/>
            <a:r>
              <a:rPr lang="pl-PL" sz="3000" b="1" dirty="0">
                <a:latin typeface="Calibri" pitchFamily="34" charset="0"/>
              </a:rPr>
              <a:t/>
            </a:r>
            <a:br>
              <a:rPr lang="pl-PL" sz="3000" b="1" dirty="0">
                <a:latin typeface="Calibri" pitchFamily="34" charset="0"/>
              </a:rPr>
            </a:br>
            <a:r>
              <a:rPr lang="pl-PL" sz="3000" b="1" dirty="0">
                <a:latin typeface="Calibri" pitchFamily="34" charset="0"/>
              </a:rPr>
              <a:t>Etapy (III) </a:t>
            </a:r>
            <a:endParaRPr lang="en-US" sz="3000" b="1" dirty="0">
              <a:latin typeface="Calibri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362641" y="1711368"/>
          <a:ext cx="10144421" cy="452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6" y="692696"/>
            <a:ext cx="688092" cy="688092"/>
          </a:xfrm>
          <a:prstGeom prst="rect">
            <a:avLst/>
          </a:prstGeom>
        </p:spPr>
      </p:pic>
      <p:sp>
        <p:nvSpPr>
          <p:cNvPr id="8" name="Schemat blokowy: proces 7">
            <a:extLst>
              <a:ext uri="{FF2B5EF4-FFF2-40B4-BE49-F238E27FC236}">
                <a16:creationId xmlns="" xmlns:a16="http://schemas.microsoft.com/office/drawing/2014/main" id="{6AB0789C-1612-405D-82F4-6ACF9B9F3775}"/>
              </a:ext>
            </a:extLst>
          </p:cNvPr>
          <p:cNvSpPr/>
          <p:nvPr/>
        </p:nvSpPr>
        <p:spPr>
          <a:xfrm>
            <a:off x="-70758" y="-99392"/>
            <a:ext cx="1340634" cy="6905531"/>
          </a:xfrm>
          <a:prstGeom prst="flowChartProcess">
            <a:avLst/>
          </a:prstGeom>
          <a:gradFill>
            <a:gsLst>
              <a:gs pos="62000">
                <a:srgbClr val="92D050"/>
              </a:gs>
              <a:gs pos="88462">
                <a:srgbClr val="92D050"/>
              </a:gs>
              <a:gs pos="0">
                <a:schemeClr val="accent6">
                  <a:lumMod val="0"/>
                  <a:lumOff val="100000"/>
                </a:schemeClr>
              </a:gs>
              <a:gs pos="39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t="100000" r="100000"/>
            </a:path>
          </a:gradFill>
          <a:ln cmpd="thickThin">
            <a:noFill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4799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XBd" panose="020B0604020202020204" pitchFamily="34" charset="0"/>
              </a:rPr>
              <a:t>          </a:t>
            </a: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35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</p:txBody>
      </p:sp>
      <p:pic>
        <p:nvPicPr>
          <p:cNvPr id="9" name="Symbol zastępczy zawartości 1">
            <a:extLst>
              <a:ext uri="{FF2B5EF4-FFF2-40B4-BE49-F238E27FC236}">
                <a16:creationId xmlns="" xmlns:a16="http://schemas.microsoft.com/office/drawing/2014/main" id="{AE7C7ED9-FBF8-41F7-B47B-970D1710FD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31" y="412753"/>
            <a:ext cx="1298615" cy="1298615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5DBFB4C6-3C9A-40A1-A135-25C4235F96E1}"/>
              </a:ext>
            </a:extLst>
          </p:cNvPr>
          <p:cNvGraphicFramePr/>
          <p:nvPr/>
        </p:nvGraphicFramePr>
        <p:xfrm>
          <a:off x="1362640" y="1524409"/>
          <a:ext cx="10564420" cy="3937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Prostokąt: zaokrąglone rogi 9">
            <a:extLst>
              <a:ext uri="{FF2B5EF4-FFF2-40B4-BE49-F238E27FC236}">
                <a16:creationId xmlns="" xmlns:a16="http://schemas.microsoft.com/office/drawing/2014/main" id="{5F5E3F81-642A-4613-8FC1-D4DD873119C3}"/>
              </a:ext>
            </a:extLst>
          </p:cNvPr>
          <p:cNvSpPr/>
          <p:nvPr/>
        </p:nvSpPr>
        <p:spPr>
          <a:xfrm>
            <a:off x="3195267" y="1617182"/>
            <a:ext cx="6541256" cy="576064"/>
          </a:xfrm>
          <a:prstGeom prst="roundRect">
            <a:avLst>
              <a:gd name="adj" fmla="val 281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400" dirty="0">
                <a:latin typeface="+mj-lt"/>
              </a:rPr>
              <a:t>POZYTYWNA OCENA ZW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="" xmlns:a16="http://schemas.microsoft.com/office/drawing/2014/main" id="{B70C70C7-572B-46AC-A651-8EBDAA040277}"/>
              </a:ext>
            </a:extLst>
          </p:cNvPr>
          <p:cNvSpPr/>
          <p:nvPr/>
        </p:nvSpPr>
        <p:spPr>
          <a:xfrm>
            <a:off x="4725473" y="4273650"/>
            <a:ext cx="3240360" cy="914400"/>
          </a:xfrm>
          <a:prstGeom prst="roundRect">
            <a:avLst>
              <a:gd name="adj" fmla="val 218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latin typeface="+mj-lt"/>
              </a:rPr>
              <a:t>PONOWNE OGŁOSZENIE NABORÓW</a:t>
            </a: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="" xmlns:a16="http://schemas.microsoft.com/office/drawing/2014/main" id="{23B0DB23-6028-462D-AB1D-99BCF980F648}"/>
              </a:ext>
            </a:extLst>
          </p:cNvPr>
          <p:cNvSpPr/>
          <p:nvPr/>
        </p:nvSpPr>
        <p:spPr>
          <a:xfrm>
            <a:off x="6458613" y="2482276"/>
            <a:ext cx="1363991" cy="1378711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200" dirty="0">
                <a:latin typeface="+mj-lt"/>
              </a:rPr>
              <a:t>PONOWNY </a:t>
            </a:r>
          </a:p>
          <a:p>
            <a:pPr lvl="0" algn="ctr"/>
            <a:r>
              <a:rPr lang="pl-PL" sz="1200" dirty="0">
                <a:latin typeface="+mj-lt"/>
              </a:rPr>
              <a:t>WNIOSEK LGD </a:t>
            </a:r>
          </a:p>
          <a:p>
            <a:pPr lvl="0" algn="ctr"/>
            <a:r>
              <a:rPr lang="pl-PL" sz="1200" dirty="0">
                <a:latin typeface="+mj-lt"/>
              </a:rPr>
              <a:t>DO ZW</a:t>
            </a:r>
          </a:p>
        </p:txBody>
      </p:sp>
      <p:sp>
        <p:nvSpPr>
          <p:cNvPr id="13" name="Strzałka: w prawo 12">
            <a:extLst>
              <a:ext uri="{FF2B5EF4-FFF2-40B4-BE49-F238E27FC236}">
                <a16:creationId xmlns="" xmlns:a16="http://schemas.microsoft.com/office/drawing/2014/main" id="{899BF56A-27CA-40E0-9657-96F916025EB9}"/>
              </a:ext>
            </a:extLst>
          </p:cNvPr>
          <p:cNvSpPr/>
          <p:nvPr/>
        </p:nvSpPr>
        <p:spPr>
          <a:xfrm>
            <a:off x="5920724" y="2724013"/>
            <a:ext cx="36004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="" xmlns:a16="http://schemas.microsoft.com/office/drawing/2014/main" id="{A41D86CC-9825-4ADC-A62F-0515D3C923D3}"/>
              </a:ext>
            </a:extLst>
          </p:cNvPr>
          <p:cNvSpPr/>
          <p:nvPr/>
        </p:nvSpPr>
        <p:spPr>
          <a:xfrm>
            <a:off x="3195267" y="2368055"/>
            <a:ext cx="914400" cy="3136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1400" dirty="0"/>
              <a:t>NEGATYWNA OCENA    </a:t>
            </a:r>
          </a:p>
          <a:p>
            <a:pPr algn="ctr"/>
            <a:r>
              <a:rPr lang="pl-PL" sz="1400" dirty="0"/>
              <a:t>ZARZĄDU WOJEWÓDZTWA</a:t>
            </a:r>
          </a:p>
        </p:txBody>
      </p:sp>
      <p:sp>
        <p:nvSpPr>
          <p:cNvPr id="6" name="Strzałka: w prawo 5">
            <a:extLst>
              <a:ext uri="{FF2B5EF4-FFF2-40B4-BE49-F238E27FC236}">
                <a16:creationId xmlns="" xmlns:a16="http://schemas.microsoft.com/office/drawing/2014/main" id="{283AC74F-32B7-42C8-BAC9-D7B2631722F1}"/>
              </a:ext>
            </a:extLst>
          </p:cNvPr>
          <p:cNvSpPr/>
          <p:nvPr/>
        </p:nvSpPr>
        <p:spPr>
          <a:xfrm>
            <a:off x="4210138" y="2727957"/>
            <a:ext cx="360040" cy="2369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: w prawo 13">
            <a:extLst>
              <a:ext uri="{FF2B5EF4-FFF2-40B4-BE49-F238E27FC236}">
                <a16:creationId xmlns="" xmlns:a16="http://schemas.microsoft.com/office/drawing/2014/main" id="{36C9E39C-4348-4191-AE5C-A5AD2E066C91}"/>
              </a:ext>
            </a:extLst>
          </p:cNvPr>
          <p:cNvSpPr/>
          <p:nvPr/>
        </p:nvSpPr>
        <p:spPr>
          <a:xfrm>
            <a:off x="7982227" y="2750451"/>
            <a:ext cx="360040" cy="836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="" xmlns:a16="http://schemas.microsoft.com/office/drawing/2014/main" id="{1529A7F2-F9B4-4F53-A0BB-CCE06B5B6461}"/>
              </a:ext>
            </a:extLst>
          </p:cNvPr>
          <p:cNvSpPr/>
          <p:nvPr/>
        </p:nvSpPr>
        <p:spPr>
          <a:xfrm>
            <a:off x="8415829" y="2438973"/>
            <a:ext cx="1290829" cy="1468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200" dirty="0">
                <a:latin typeface="+mj-lt"/>
              </a:rPr>
              <a:t>POZYTYWNA OCENA ZW</a:t>
            </a: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="" xmlns:a16="http://schemas.microsoft.com/office/drawing/2014/main" id="{2D78E05E-AC7A-47F9-8E7E-B22E8BA9EC4E}"/>
              </a:ext>
            </a:extLst>
          </p:cNvPr>
          <p:cNvSpPr/>
          <p:nvPr/>
        </p:nvSpPr>
        <p:spPr>
          <a:xfrm>
            <a:off x="4680940" y="2438972"/>
            <a:ext cx="1122342" cy="13787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200" dirty="0">
                <a:latin typeface="+mj-lt"/>
              </a:rPr>
              <a:t>PONOWNY WYBÓR GRANTOBIORCÓW</a:t>
            </a:r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="" xmlns:a16="http://schemas.microsoft.com/office/drawing/2014/main" id="{382F497A-8186-40A8-813D-9514E3A850F9}"/>
              </a:ext>
            </a:extLst>
          </p:cNvPr>
          <p:cNvSpPr/>
          <p:nvPr/>
        </p:nvSpPr>
        <p:spPr>
          <a:xfrm>
            <a:off x="1440876" y="1576603"/>
            <a:ext cx="914400" cy="3832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pl-PL" sz="1600" b="1" dirty="0">
                <a:latin typeface="+mj-lt"/>
              </a:rPr>
              <a:t>WNIOSEK LGD </a:t>
            </a:r>
          </a:p>
          <a:p>
            <a:pPr lvl="0" algn="ctr"/>
            <a:r>
              <a:rPr lang="pl-PL" sz="1600" dirty="0">
                <a:latin typeface="+mj-lt"/>
              </a:rPr>
              <a:t>DO ZARZĄDU WOJEWÓDZTWA</a:t>
            </a:r>
          </a:p>
        </p:txBody>
      </p:sp>
      <p:sp>
        <p:nvSpPr>
          <p:cNvPr id="18" name="Strzałka: w prawo 17">
            <a:extLst>
              <a:ext uri="{FF2B5EF4-FFF2-40B4-BE49-F238E27FC236}">
                <a16:creationId xmlns="" xmlns:a16="http://schemas.microsoft.com/office/drawing/2014/main" id="{56273267-4D44-4099-9E12-90420F19B479}"/>
              </a:ext>
            </a:extLst>
          </p:cNvPr>
          <p:cNvSpPr/>
          <p:nvPr/>
        </p:nvSpPr>
        <p:spPr>
          <a:xfrm>
            <a:off x="2545193" y="2546242"/>
            <a:ext cx="603691" cy="2149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: w prawo 18">
            <a:extLst>
              <a:ext uri="{FF2B5EF4-FFF2-40B4-BE49-F238E27FC236}">
                <a16:creationId xmlns="" xmlns:a16="http://schemas.microsoft.com/office/drawing/2014/main" id="{2B0CB31C-8F8E-48BB-8F8B-3ACFA8D0AFEF}"/>
              </a:ext>
            </a:extLst>
          </p:cNvPr>
          <p:cNvSpPr/>
          <p:nvPr/>
        </p:nvSpPr>
        <p:spPr>
          <a:xfrm>
            <a:off x="9810085" y="1950140"/>
            <a:ext cx="388783" cy="1636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="" xmlns:a16="http://schemas.microsoft.com/office/drawing/2014/main" id="{106156F0-8A55-4717-9714-6C239B6ACBB7}"/>
              </a:ext>
            </a:extLst>
          </p:cNvPr>
          <p:cNvSpPr/>
          <p:nvPr/>
        </p:nvSpPr>
        <p:spPr>
          <a:xfrm>
            <a:off x="8758708" y="4333851"/>
            <a:ext cx="290364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?</a:t>
            </a:r>
          </a:p>
        </p:txBody>
      </p:sp>
      <p:sp>
        <p:nvSpPr>
          <p:cNvPr id="21" name="Strzałka: w prawo 20">
            <a:extLst>
              <a:ext uri="{FF2B5EF4-FFF2-40B4-BE49-F238E27FC236}">
                <a16:creationId xmlns="" xmlns:a16="http://schemas.microsoft.com/office/drawing/2014/main" id="{5400A554-0973-4294-9C81-E3905C79BF17}"/>
              </a:ext>
            </a:extLst>
          </p:cNvPr>
          <p:cNvSpPr/>
          <p:nvPr/>
        </p:nvSpPr>
        <p:spPr>
          <a:xfrm>
            <a:off x="8146641" y="4488534"/>
            <a:ext cx="56045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109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2"/>
          <p:cNvSpPr txBox="1">
            <a:spLocks/>
          </p:cNvSpPr>
          <p:nvPr/>
        </p:nvSpPr>
        <p:spPr>
          <a:xfrm>
            <a:off x="1269876" y="2276872"/>
            <a:ext cx="9649072" cy="3672408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457200">
              <a:lnSpc>
                <a:spcPct val="100000"/>
              </a:lnSpc>
              <a:spcBef>
                <a:spcPts val="1800"/>
              </a:spcBef>
              <a:buNone/>
            </a:pPr>
            <a:endParaRPr lang="pl-PL" b="1" i="1" u="sng" dirty="0"/>
          </a:p>
          <a:p>
            <a:pPr marL="457200" lvl="2" indent="-457200">
              <a:lnSpc>
                <a:spcPct val="100000"/>
              </a:lnSpc>
              <a:spcBef>
                <a:spcPts val="1800"/>
              </a:spcBef>
              <a:buNone/>
            </a:pPr>
            <a:endParaRPr lang="pl-PL" b="1" i="1" u="sng" dirty="0"/>
          </a:p>
          <a:p>
            <a:pPr marL="457200" lvl="2" indent="-457200">
              <a:lnSpc>
                <a:spcPct val="100000"/>
              </a:lnSpc>
              <a:spcBef>
                <a:spcPts val="1800"/>
              </a:spcBef>
              <a:buNone/>
            </a:pPr>
            <a:endParaRPr lang="pl-PL" b="1" i="1" u="sng" dirty="0"/>
          </a:p>
          <a:p>
            <a:pPr marL="457200" lvl="2" indent="-457200">
              <a:lnSpc>
                <a:spcPct val="100000"/>
              </a:lnSpc>
              <a:spcBef>
                <a:spcPts val="1800"/>
              </a:spcBef>
              <a:buNone/>
            </a:pPr>
            <a:endParaRPr lang="pl-PL" dirty="0"/>
          </a:p>
          <a:p>
            <a:pPr marL="457200" lvl="2" indent="-457200">
              <a:lnSpc>
                <a:spcPct val="100000"/>
              </a:lnSpc>
              <a:spcBef>
                <a:spcPts val="1800"/>
              </a:spcBef>
              <a:buNone/>
            </a:pPr>
            <a:endParaRPr lang="pl-PL" dirty="0"/>
          </a:p>
          <a:p>
            <a:pPr marL="457200" indent="-457200">
              <a:lnSpc>
                <a:spcPct val="100000"/>
              </a:lnSpc>
              <a:buNone/>
            </a:pPr>
            <a:endParaRPr lang="pl-PL" sz="2000" b="1" i="1" dirty="0"/>
          </a:p>
          <a:p>
            <a:pPr marL="457200" indent="-457200">
              <a:lnSpc>
                <a:spcPct val="100000"/>
              </a:lnSpc>
              <a:buNone/>
            </a:pPr>
            <a:endParaRPr lang="pl-PL" sz="2000" dirty="0"/>
          </a:p>
          <a:p>
            <a:pPr marL="457200" indent="-457200">
              <a:buNone/>
            </a:pPr>
            <a:endParaRPr lang="pl-PL" sz="20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629916" y="658736"/>
          <a:ext cx="10088720" cy="5223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6" y="692696"/>
            <a:ext cx="688092" cy="688092"/>
          </a:xfrm>
          <a:prstGeom prst="rect">
            <a:avLst/>
          </a:prstGeom>
        </p:spPr>
      </p:pic>
      <p:sp>
        <p:nvSpPr>
          <p:cNvPr id="6" name="Schemat blokowy: proces 5">
            <a:extLst>
              <a:ext uri="{FF2B5EF4-FFF2-40B4-BE49-F238E27FC236}">
                <a16:creationId xmlns="" xmlns:a16="http://schemas.microsoft.com/office/drawing/2014/main" id="{D17F0BF2-70D1-46E9-A2F0-CAE963AE90C1}"/>
              </a:ext>
            </a:extLst>
          </p:cNvPr>
          <p:cNvSpPr/>
          <p:nvPr/>
        </p:nvSpPr>
        <p:spPr>
          <a:xfrm>
            <a:off x="-98276" y="-99392"/>
            <a:ext cx="1340634" cy="6905531"/>
          </a:xfrm>
          <a:prstGeom prst="flowChartProcess">
            <a:avLst/>
          </a:prstGeom>
          <a:gradFill>
            <a:gsLst>
              <a:gs pos="62000">
                <a:srgbClr val="92D050"/>
              </a:gs>
              <a:gs pos="88462">
                <a:srgbClr val="92D050"/>
              </a:gs>
              <a:gs pos="0">
                <a:schemeClr val="accent6">
                  <a:lumMod val="0"/>
                  <a:lumOff val="100000"/>
                </a:schemeClr>
              </a:gs>
              <a:gs pos="39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t="100000" r="100000"/>
            </a:path>
          </a:gradFill>
          <a:ln cmpd="thickThin">
            <a:noFill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4799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XBd" panose="020B0604020202020204" pitchFamily="34" charset="0"/>
              </a:rPr>
              <a:t>          </a:t>
            </a: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35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</p:txBody>
      </p:sp>
      <p:pic>
        <p:nvPicPr>
          <p:cNvPr id="10" name="Symbol zastępczy zawartości 1">
            <a:extLst>
              <a:ext uri="{FF2B5EF4-FFF2-40B4-BE49-F238E27FC236}">
                <a16:creationId xmlns="" xmlns:a16="http://schemas.microsoft.com/office/drawing/2014/main" id="{A89FB776-A708-4939-9839-C8CF18EE47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35" y="404664"/>
            <a:ext cx="1298615" cy="12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3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6" y="692696"/>
            <a:ext cx="688092" cy="68809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0" y="620688"/>
            <a:ext cx="126987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2941488" y="3717032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dirty="0">
                <a:latin typeface="Calibri" pitchFamily="34" charset="0"/>
              </a:rPr>
              <a:t>PROMOCJA OBSZARU</a:t>
            </a:r>
            <a:endParaRPr lang="pl-PL" sz="5400" dirty="0"/>
          </a:p>
        </p:txBody>
      </p:sp>
      <p:pic>
        <p:nvPicPr>
          <p:cNvPr id="8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74" y="16933"/>
            <a:ext cx="6094412" cy="365664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92896"/>
            <a:ext cx="11921340" cy="158417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pl-PL" sz="9600" b="1" dirty="0">
                <a:latin typeface="Calibri" pitchFamily="34" charset="0"/>
              </a:rPr>
              <a:t>WYDAWNICTWA</a:t>
            </a:r>
            <a:endParaRPr lang="en-US" sz="9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59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549796" y="188640"/>
            <a:ext cx="1008112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	</a:t>
            </a:r>
            <a:r>
              <a:rPr lang="pl-PL" sz="3300" b="1" dirty="0">
                <a:latin typeface="Calibri" pitchFamily="34" charset="0"/>
              </a:rPr>
              <a:t>CELE</a:t>
            </a:r>
            <a:endParaRPr lang="en-US" sz="3300" b="1" dirty="0">
              <a:latin typeface="Calibri" pitchFamily="34" charset="0"/>
            </a:endParaRPr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1269876" y="2276872"/>
            <a:ext cx="9649072" cy="3672408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457200">
              <a:lnSpc>
                <a:spcPct val="100000"/>
              </a:lnSpc>
              <a:spcBef>
                <a:spcPts val="1800"/>
              </a:spcBef>
              <a:buNone/>
            </a:pPr>
            <a:endParaRPr lang="pl-PL" b="1" i="1" u="sng" dirty="0"/>
          </a:p>
          <a:p>
            <a:pPr marL="457200" lvl="2" indent="-457200">
              <a:lnSpc>
                <a:spcPct val="100000"/>
              </a:lnSpc>
              <a:spcBef>
                <a:spcPts val="1800"/>
              </a:spcBef>
              <a:buNone/>
            </a:pPr>
            <a:endParaRPr lang="pl-PL" b="1" i="1" u="sng" dirty="0"/>
          </a:p>
          <a:p>
            <a:pPr marL="457200" lvl="2" indent="-457200">
              <a:lnSpc>
                <a:spcPct val="100000"/>
              </a:lnSpc>
              <a:spcBef>
                <a:spcPts val="1800"/>
              </a:spcBef>
              <a:buNone/>
            </a:pPr>
            <a:endParaRPr lang="pl-PL" b="1" i="1" u="sng" dirty="0"/>
          </a:p>
          <a:p>
            <a:pPr marL="457200" lvl="2" indent="-457200">
              <a:lnSpc>
                <a:spcPct val="100000"/>
              </a:lnSpc>
              <a:spcBef>
                <a:spcPts val="1800"/>
              </a:spcBef>
              <a:buNone/>
            </a:pPr>
            <a:endParaRPr lang="pl-PL" dirty="0"/>
          </a:p>
          <a:p>
            <a:pPr marL="457200" lvl="2" indent="-457200">
              <a:lnSpc>
                <a:spcPct val="100000"/>
              </a:lnSpc>
              <a:spcBef>
                <a:spcPts val="1800"/>
              </a:spcBef>
              <a:buNone/>
            </a:pPr>
            <a:endParaRPr lang="pl-PL" dirty="0"/>
          </a:p>
          <a:p>
            <a:pPr marL="457200" indent="-457200">
              <a:lnSpc>
                <a:spcPct val="100000"/>
              </a:lnSpc>
              <a:buNone/>
            </a:pPr>
            <a:endParaRPr lang="pl-PL" sz="2000" b="1" i="1" dirty="0"/>
          </a:p>
          <a:p>
            <a:pPr marL="457200" indent="-457200">
              <a:lnSpc>
                <a:spcPct val="100000"/>
              </a:lnSpc>
              <a:buNone/>
            </a:pPr>
            <a:endParaRPr lang="pl-PL" sz="2000" dirty="0"/>
          </a:p>
          <a:p>
            <a:pPr marL="457200" indent="-457200">
              <a:buNone/>
            </a:pPr>
            <a:endParaRPr lang="pl-PL" sz="2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81854886"/>
              </p:ext>
            </p:extLst>
          </p:nvPr>
        </p:nvGraphicFramePr>
        <p:xfrm>
          <a:off x="1629916" y="908720"/>
          <a:ext cx="943304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Obraz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384" y="116632"/>
            <a:ext cx="3265875" cy="216024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6" y="692696"/>
            <a:ext cx="688092" cy="688092"/>
          </a:xfrm>
          <a:prstGeom prst="rect">
            <a:avLst/>
          </a:prstGeom>
        </p:spPr>
      </p:pic>
      <p:sp>
        <p:nvSpPr>
          <p:cNvPr id="10" name="Schemat blokowy: proces 9">
            <a:extLst>
              <a:ext uri="{FF2B5EF4-FFF2-40B4-BE49-F238E27FC236}">
                <a16:creationId xmlns="" xmlns:a16="http://schemas.microsoft.com/office/drawing/2014/main" id="{F39A5211-5862-40CA-BC2E-D080403F80A3}"/>
              </a:ext>
            </a:extLst>
          </p:cNvPr>
          <p:cNvSpPr/>
          <p:nvPr/>
        </p:nvSpPr>
        <p:spPr>
          <a:xfrm>
            <a:off x="-85202" y="-99392"/>
            <a:ext cx="1340634" cy="6905531"/>
          </a:xfrm>
          <a:prstGeom prst="flowChartProcess">
            <a:avLst/>
          </a:prstGeom>
          <a:gradFill>
            <a:gsLst>
              <a:gs pos="62000">
                <a:srgbClr val="92D050"/>
              </a:gs>
              <a:gs pos="88462">
                <a:srgbClr val="92D050"/>
              </a:gs>
              <a:gs pos="0">
                <a:schemeClr val="accent6">
                  <a:lumMod val="0"/>
                  <a:lumOff val="100000"/>
                </a:schemeClr>
              </a:gs>
              <a:gs pos="39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t="100000" r="100000"/>
            </a:path>
          </a:gradFill>
          <a:ln cmpd="thickThin">
            <a:noFill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4799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XBd" panose="020B0604020202020204" pitchFamily="34" charset="0"/>
              </a:rPr>
              <a:t>          </a:t>
            </a: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35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</p:txBody>
      </p:sp>
      <p:pic>
        <p:nvPicPr>
          <p:cNvPr id="11" name="Symbol zastępczy zawartości 1">
            <a:extLst>
              <a:ext uri="{FF2B5EF4-FFF2-40B4-BE49-F238E27FC236}">
                <a16:creationId xmlns="" xmlns:a16="http://schemas.microsoft.com/office/drawing/2014/main" id="{80FBE838-1EA1-4B3F-A7EB-98FC0321E7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31" y="412753"/>
            <a:ext cx="1298615" cy="12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0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6" y="692696"/>
            <a:ext cx="688092" cy="68809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920"/>
            <a:ext cx="12241629" cy="599329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0" y="620688"/>
            <a:ext cx="126987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035" y="0"/>
            <a:ext cx="8064896" cy="4464496"/>
          </a:xfrm>
        </p:spPr>
        <p:txBody>
          <a:bodyPr anchor="t">
            <a:normAutofit/>
          </a:bodyPr>
          <a:lstStyle/>
          <a:p>
            <a:pPr algn="ctr"/>
            <a:r>
              <a:rPr lang="pl-PL" sz="9600" b="1" dirty="0">
                <a:latin typeface="Calibri" pitchFamily="34" charset="0"/>
              </a:rPr>
              <a:t>GRANTY</a:t>
            </a:r>
            <a:endParaRPr lang="en-US" sz="9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3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053852" y="152400"/>
            <a:ext cx="9721080" cy="612304"/>
          </a:xfrm>
        </p:spPr>
        <p:txBody>
          <a:bodyPr anchor="ctr">
            <a:noAutofit/>
          </a:bodyPr>
          <a:lstStyle/>
          <a:p>
            <a:pPr algn="ctr"/>
            <a:r>
              <a:rPr lang="pl-PL" sz="2000" b="1" dirty="0">
                <a:latin typeface="Calibri" pitchFamily="34" charset="0"/>
              </a:rPr>
              <a:t/>
            </a:r>
            <a:br>
              <a:rPr lang="pl-PL" sz="2000" b="1" dirty="0">
                <a:latin typeface="Calibri" pitchFamily="34" charset="0"/>
              </a:rPr>
            </a:br>
            <a:r>
              <a:rPr lang="pl-PL" sz="3000" b="1" dirty="0">
                <a:latin typeface="Calibri" pitchFamily="34" charset="0"/>
              </a:rPr>
              <a:t>BUDŻET</a:t>
            </a:r>
            <a:br>
              <a:rPr lang="pl-PL" sz="3000" b="1" dirty="0">
                <a:latin typeface="Calibri" pitchFamily="34" charset="0"/>
              </a:rPr>
            </a:br>
            <a:r>
              <a:rPr lang="pl-PL" sz="2000" b="1" dirty="0">
                <a:latin typeface="Calibri" pitchFamily="34" charset="0"/>
              </a:rPr>
              <a:t/>
            </a:r>
            <a:br>
              <a:rPr lang="pl-PL" sz="2000" b="1" dirty="0">
                <a:latin typeface="Calibri" pitchFamily="34" charset="0"/>
              </a:rPr>
            </a:br>
            <a:endParaRPr lang="en-US" sz="2000" b="1" dirty="0">
              <a:latin typeface="Calibri" pitchFamily="34" charset="0"/>
            </a:endParaRPr>
          </a:p>
        </p:txBody>
      </p:sp>
      <p:sp>
        <p:nvSpPr>
          <p:cNvPr id="13" name="Podtytuł 2"/>
          <p:cNvSpPr txBox="1">
            <a:spLocks/>
          </p:cNvSpPr>
          <p:nvPr/>
        </p:nvSpPr>
        <p:spPr>
          <a:xfrm>
            <a:off x="2061964" y="1268760"/>
            <a:ext cx="9649072" cy="1350818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600" dirty="0"/>
          </a:p>
        </p:txBody>
      </p:sp>
      <p:grpSp>
        <p:nvGrpSpPr>
          <p:cNvPr id="2" name="Grupa 4"/>
          <p:cNvGrpSpPr/>
          <p:nvPr/>
        </p:nvGrpSpPr>
        <p:grpSpPr>
          <a:xfrm>
            <a:off x="2061964" y="548680"/>
            <a:ext cx="8064895" cy="5400600"/>
            <a:chOff x="2422004" y="880164"/>
            <a:chExt cx="8064895" cy="4737478"/>
          </a:xfrm>
        </p:grpSpPr>
        <p:sp>
          <p:nvSpPr>
            <p:cNvPr id="6" name="Dowolny kształt: kształt 5"/>
            <p:cNvSpPr/>
            <p:nvPr/>
          </p:nvSpPr>
          <p:spPr>
            <a:xfrm>
              <a:off x="2422004" y="880164"/>
              <a:ext cx="8064895" cy="1073828"/>
            </a:xfrm>
            <a:custGeom>
              <a:avLst/>
              <a:gdLst>
                <a:gd name="connsiteX0" fmla="*/ 0 w 5390699"/>
                <a:gd name="connsiteY0" fmla="*/ 0 h 846437"/>
                <a:gd name="connsiteX1" fmla="*/ 5390699 w 5390699"/>
                <a:gd name="connsiteY1" fmla="*/ 0 h 846437"/>
                <a:gd name="connsiteX2" fmla="*/ 5390699 w 5390699"/>
                <a:gd name="connsiteY2" fmla="*/ 846437 h 846437"/>
                <a:gd name="connsiteX3" fmla="*/ 0 w 5390699"/>
                <a:gd name="connsiteY3" fmla="*/ 846437 h 846437"/>
                <a:gd name="connsiteX4" fmla="*/ 0 w 5390699"/>
                <a:gd name="connsiteY4" fmla="*/ 0 h 84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0699" h="846437">
                  <a:moveTo>
                    <a:pt x="0" y="0"/>
                  </a:moveTo>
                  <a:lnTo>
                    <a:pt x="5390699" y="0"/>
                  </a:lnTo>
                  <a:lnTo>
                    <a:pt x="5390699" y="846437"/>
                  </a:lnTo>
                  <a:lnTo>
                    <a:pt x="0" y="846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pl-PL" sz="4000" kern="1200" dirty="0">
                  <a:solidFill>
                    <a:schemeClr val="tx1"/>
                  </a:solidFill>
                  <a:latin typeface="Calibri" pitchFamily="34" charset="0"/>
                </a:rPr>
                <a:t>46 388,62 </a:t>
              </a:r>
              <a:r>
                <a:rPr lang="pl-PL" sz="2800" kern="1200" dirty="0">
                  <a:solidFill>
                    <a:schemeClr val="tx1"/>
                  </a:solidFill>
                  <a:latin typeface="Calibri" pitchFamily="34" charset="0"/>
                </a:rPr>
                <a:t>EUR</a:t>
              </a:r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pl-PL" sz="2800" kern="1200" dirty="0">
                  <a:solidFill>
                    <a:schemeClr val="tx1"/>
                  </a:solidFill>
                  <a:latin typeface="Calibri" pitchFamily="34" charset="0"/>
                </a:rPr>
                <a:t>(185 500,00 zł)</a:t>
              </a:r>
            </a:p>
          </p:txBody>
        </p:sp>
        <p:sp>
          <p:nvSpPr>
            <p:cNvPr id="11" name="Dowolny kształt: kształt 10"/>
            <p:cNvSpPr/>
            <p:nvPr/>
          </p:nvSpPr>
          <p:spPr>
            <a:xfrm>
              <a:off x="4510235" y="2600568"/>
              <a:ext cx="3888432" cy="995751"/>
            </a:xfrm>
            <a:custGeom>
              <a:avLst/>
              <a:gdLst>
                <a:gd name="connsiteX0" fmla="*/ 0 w 2396329"/>
                <a:gd name="connsiteY0" fmla="*/ 0 h 1578259"/>
                <a:gd name="connsiteX1" fmla="*/ 2396329 w 2396329"/>
                <a:gd name="connsiteY1" fmla="*/ 0 h 1578259"/>
                <a:gd name="connsiteX2" fmla="*/ 2396329 w 2396329"/>
                <a:gd name="connsiteY2" fmla="*/ 1578259 h 1578259"/>
                <a:gd name="connsiteX3" fmla="*/ 0 w 2396329"/>
                <a:gd name="connsiteY3" fmla="*/ 1578259 h 1578259"/>
                <a:gd name="connsiteX4" fmla="*/ 0 w 2396329"/>
                <a:gd name="connsiteY4" fmla="*/ 0 h 157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29" h="1578259">
                  <a:moveTo>
                    <a:pt x="0" y="0"/>
                  </a:moveTo>
                  <a:lnTo>
                    <a:pt x="2396329" y="0"/>
                  </a:lnTo>
                  <a:lnTo>
                    <a:pt x="2396329" y="1578259"/>
                  </a:lnTo>
                  <a:lnTo>
                    <a:pt x="0" y="1578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/>
              <a:endParaRPr lang="pl-PL" sz="1400" b="1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lvl="0" algn="ctr"/>
              <a:r>
                <a:rPr lang="pl-PL" sz="1800" b="1" dirty="0">
                  <a:solidFill>
                    <a:schemeClr val="tx1"/>
                  </a:solidFill>
                  <a:latin typeface="Calibri" pitchFamily="34" charset="0"/>
                  <a:cs typeface="Calibri" panose="020F0502020204030204" pitchFamily="34" charset="0"/>
                </a:rPr>
                <a:t>4.1.2 In</a:t>
              </a:r>
              <a:r>
                <a:rPr lang="pl-PL" sz="1800" b="1" dirty="0">
                  <a:solidFill>
                    <a:schemeClr val="tx1"/>
                  </a:solidFill>
                  <a:latin typeface="Calibri" pitchFamily="34" charset="0"/>
                </a:rPr>
                <a:t>icjatywy w zakresie ekspozycji, publikacji i promocji walorów obszaru LGD</a:t>
              </a:r>
              <a:endParaRPr lang="pl-PL" sz="1800" dirty="0">
                <a:solidFill>
                  <a:schemeClr val="tx1"/>
                </a:solidFill>
              </a:endParaRPr>
            </a:p>
            <a:p>
              <a:pPr lvl="0" algn="ctr"/>
              <a:endParaRPr lang="pl-PL" sz="1400" b="1" dirty="0">
                <a:solidFill>
                  <a:schemeClr val="accent4"/>
                </a:solidFill>
                <a:latin typeface="Calibri" pitchFamily="34" charset="0"/>
              </a:endParaRPr>
            </a:p>
          </p:txBody>
        </p:sp>
        <p:sp>
          <p:nvSpPr>
            <p:cNvPr id="16" name="Dowolny kształt: kształt 15"/>
            <p:cNvSpPr/>
            <p:nvPr/>
          </p:nvSpPr>
          <p:spPr>
            <a:xfrm>
              <a:off x="4556296" y="4192748"/>
              <a:ext cx="3646116" cy="1424894"/>
            </a:xfrm>
            <a:custGeom>
              <a:avLst/>
              <a:gdLst>
                <a:gd name="connsiteX0" fmla="*/ 0 w 2330616"/>
                <a:gd name="connsiteY0" fmla="*/ 0 h 1031026"/>
                <a:gd name="connsiteX1" fmla="*/ 2330616 w 2330616"/>
                <a:gd name="connsiteY1" fmla="*/ 0 h 1031026"/>
                <a:gd name="connsiteX2" fmla="*/ 2330616 w 2330616"/>
                <a:gd name="connsiteY2" fmla="*/ 1031026 h 1031026"/>
                <a:gd name="connsiteX3" fmla="*/ 0 w 2330616"/>
                <a:gd name="connsiteY3" fmla="*/ 1031026 h 1031026"/>
                <a:gd name="connsiteX4" fmla="*/ 0 w 2330616"/>
                <a:gd name="connsiteY4" fmla="*/ 0 h 103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0616" h="1031026">
                  <a:moveTo>
                    <a:pt x="0" y="0"/>
                  </a:moveTo>
                  <a:lnTo>
                    <a:pt x="2330616" y="0"/>
                  </a:lnTo>
                  <a:lnTo>
                    <a:pt x="2330616" y="1031026"/>
                  </a:lnTo>
                  <a:lnTo>
                    <a:pt x="0" y="1031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indent="0" algn="ctr">
                <a:spcBef>
                  <a:spcPct val="0"/>
                </a:spcBef>
                <a:spcAft>
                  <a:spcPct val="35000"/>
                </a:spcAft>
              </a:pPr>
              <a:r>
                <a:rPr lang="pl-PL" sz="1800" b="1" dirty="0">
                  <a:solidFill>
                    <a:schemeClr val="tx1"/>
                  </a:solidFill>
                  <a:latin typeface="Calibri" pitchFamily="34" charset="0"/>
                  <a:cs typeface="Calibri" panose="020F0502020204030204" pitchFamily="34" charset="0"/>
                </a:rPr>
                <a:t>Wskaźnik produktu: </a:t>
              </a:r>
            </a:p>
            <a:p>
              <a:pPr indent="-285750" algn="ctr"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pl-PL" sz="1800" b="1" dirty="0">
                  <a:solidFill>
                    <a:schemeClr val="tx1"/>
                  </a:solidFill>
                  <a:latin typeface="Calibri" pitchFamily="34" charset="0"/>
                  <a:cs typeface="Calibri" panose="020F0502020204030204" pitchFamily="34" charset="0"/>
                </a:rPr>
                <a:t>Liczba wydawnictw o historii miejscowości LGD– 3 szt., </a:t>
              </a:r>
            </a:p>
            <a:p>
              <a:pPr indent="-285750" algn="ctr"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pl-PL" sz="1800" b="1" dirty="0">
                  <a:solidFill>
                    <a:schemeClr val="tx1"/>
                  </a:solidFill>
                  <a:latin typeface="Calibri" pitchFamily="34" charset="0"/>
                  <a:cs typeface="Calibri" panose="020F0502020204030204" pitchFamily="34" charset="0"/>
                </a:rPr>
                <a:t>Liczba działań promujących obszar LGD- 1 szt. </a:t>
              </a:r>
            </a:p>
          </p:txBody>
        </p:sp>
      </p:grpSp>
      <p:sp>
        <p:nvSpPr>
          <p:cNvPr id="31" name="Strzałka w dół 30"/>
          <p:cNvSpPr/>
          <p:nvPr/>
        </p:nvSpPr>
        <p:spPr>
          <a:xfrm>
            <a:off x="5852095" y="1854567"/>
            <a:ext cx="484632" cy="546360"/>
          </a:xfrm>
          <a:prstGeom prst="downArrow">
            <a:avLst>
              <a:gd name="adj1" fmla="val 60482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trzałka w dół 24"/>
          <p:cNvSpPr/>
          <p:nvPr/>
        </p:nvSpPr>
        <p:spPr>
          <a:xfrm>
            <a:off x="5852095" y="3778578"/>
            <a:ext cx="484632" cy="546360"/>
          </a:xfrm>
          <a:prstGeom prst="downArrow">
            <a:avLst>
              <a:gd name="adj1" fmla="val 60482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6" y="692696"/>
            <a:ext cx="688092" cy="688092"/>
          </a:xfrm>
          <a:prstGeom prst="rect">
            <a:avLst/>
          </a:prstGeom>
        </p:spPr>
      </p:pic>
      <p:sp>
        <p:nvSpPr>
          <p:cNvPr id="14" name="Schemat blokowy: proces 13">
            <a:extLst>
              <a:ext uri="{FF2B5EF4-FFF2-40B4-BE49-F238E27FC236}">
                <a16:creationId xmlns="" xmlns:a16="http://schemas.microsoft.com/office/drawing/2014/main" id="{E837C044-59E8-4058-A63B-6A9698202A41}"/>
              </a:ext>
            </a:extLst>
          </p:cNvPr>
          <p:cNvSpPr/>
          <p:nvPr/>
        </p:nvSpPr>
        <p:spPr>
          <a:xfrm>
            <a:off x="-85202" y="-23766"/>
            <a:ext cx="1340634" cy="6905531"/>
          </a:xfrm>
          <a:prstGeom prst="flowChartProcess">
            <a:avLst/>
          </a:prstGeom>
          <a:gradFill>
            <a:gsLst>
              <a:gs pos="62000">
                <a:srgbClr val="92D050"/>
              </a:gs>
              <a:gs pos="88462">
                <a:srgbClr val="92D050"/>
              </a:gs>
              <a:gs pos="0">
                <a:schemeClr val="accent6">
                  <a:lumMod val="0"/>
                  <a:lumOff val="100000"/>
                </a:schemeClr>
              </a:gs>
              <a:gs pos="39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t="100000" r="100000"/>
            </a:path>
          </a:gradFill>
          <a:ln cmpd="thickThin">
            <a:noFill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4799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XBd" panose="020B0604020202020204" pitchFamily="34" charset="0"/>
              </a:rPr>
              <a:t>          </a:t>
            </a: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35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</p:txBody>
      </p:sp>
      <p:pic>
        <p:nvPicPr>
          <p:cNvPr id="15" name="Symbol zastępczy zawartości 1">
            <a:extLst>
              <a:ext uri="{FF2B5EF4-FFF2-40B4-BE49-F238E27FC236}">
                <a16:creationId xmlns="" xmlns:a16="http://schemas.microsoft.com/office/drawing/2014/main" id="{18D66DEB-2073-4D33-918F-7A35BCDABE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31" y="412753"/>
            <a:ext cx="1298615" cy="12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7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97868" y="188640"/>
            <a:ext cx="9751060" cy="57606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pl-PL" sz="33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33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300" b="1" dirty="0">
                <a:latin typeface="Calibri" panose="020F0502020204030204" pitchFamily="34" charset="0"/>
                <a:cs typeface="Calibri" panose="020F0502020204030204" pitchFamily="34" charset="0"/>
              </a:rPr>
              <a:t>WYSOKOŚĆ I POZIOM DOFINANSOWANIA</a:t>
            </a:r>
            <a:endParaRPr lang="pl-PL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74414947"/>
              </p:ext>
            </p:extLst>
          </p:nvPr>
        </p:nvGraphicFramePr>
        <p:xfrm>
          <a:off x="1608902" y="789789"/>
          <a:ext cx="892899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2133972" y="4005064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100% (63,63% </a:t>
            </a:r>
            <a:r>
              <a:rPr lang="pl-P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jsfp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6" y="692696"/>
            <a:ext cx="688092" cy="688092"/>
          </a:xfrm>
          <a:prstGeom prst="rect">
            <a:avLst/>
          </a:prstGeom>
        </p:spPr>
      </p:pic>
      <p:sp>
        <p:nvSpPr>
          <p:cNvPr id="8" name="Schemat blokowy: proces 7">
            <a:extLst>
              <a:ext uri="{FF2B5EF4-FFF2-40B4-BE49-F238E27FC236}">
                <a16:creationId xmlns="" xmlns:a16="http://schemas.microsoft.com/office/drawing/2014/main" id="{2D0D054B-1EE3-4431-B0D7-528E53D18E96}"/>
              </a:ext>
            </a:extLst>
          </p:cNvPr>
          <p:cNvSpPr/>
          <p:nvPr/>
        </p:nvSpPr>
        <p:spPr>
          <a:xfrm>
            <a:off x="-85202" y="-23766"/>
            <a:ext cx="1340634" cy="6905531"/>
          </a:xfrm>
          <a:prstGeom prst="flowChartProcess">
            <a:avLst/>
          </a:prstGeom>
          <a:gradFill>
            <a:gsLst>
              <a:gs pos="62000">
                <a:srgbClr val="92D050"/>
              </a:gs>
              <a:gs pos="88462">
                <a:srgbClr val="92D050"/>
              </a:gs>
              <a:gs pos="0">
                <a:schemeClr val="accent6">
                  <a:lumMod val="0"/>
                  <a:lumOff val="100000"/>
                </a:schemeClr>
              </a:gs>
              <a:gs pos="39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t="100000" r="100000"/>
            </a:path>
          </a:gradFill>
          <a:ln cmpd="thickThin">
            <a:noFill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4799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XBd" panose="020B0604020202020204" pitchFamily="34" charset="0"/>
              </a:rPr>
              <a:t>          </a:t>
            </a: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35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</p:txBody>
      </p:sp>
      <p:pic>
        <p:nvPicPr>
          <p:cNvPr id="9" name="Symbol zastępczy zawartości 1">
            <a:extLst>
              <a:ext uri="{FF2B5EF4-FFF2-40B4-BE49-F238E27FC236}">
                <a16:creationId xmlns="" xmlns:a16="http://schemas.microsoft.com/office/drawing/2014/main" id="{BA86C190-84C8-458D-9ADE-FDD1E5EFEA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31" y="412753"/>
            <a:ext cx="1298615" cy="12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4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8882" y="296416"/>
            <a:ext cx="9772073" cy="684312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cs typeface="Calibri" panose="020F0502020204030204" pitchFamily="34" charset="0"/>
              </a:rPr>
              <a:t>BENEFICJENCI</a:t>
            </a:r>
            <a:endParaRPr lang="pl-PL" sz="30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192689"/>
              </p:ext>
            </p:extLst>
          </p:nvPr>
        </p:nvGraphicFramePr>
        <p:xfrm>
          <a:off x="1629916" y="1011646"/>
          <a:ext cx="10072883" cy="1625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6" y="692696"/>
            <a:ext cx="688092" cy="688092"/>
          </a:xfrm>
          <a:prstGeom prst="rect">
            <a:avLst/>
          </a:prstGeom>
        </p:spPr>
      </p:pic>
      <p:sp>
        <p:nvSpPr>
          <p:cNvPr id="7" name="Schemat blokowy: proces 6">
            <a:extLst>
              <a:ext uri="{FF2B5EF4-FFF2-40B4-BE49-F238E27FC236}">
                <a16:creationId xmlns="" xmlns:a16="http://schemas.microsoft.com/office/drawing/2014/main" id="{77182706-73BA-47E1-8541-23B57E5FA97D}"/>
              </a:ext>
            </a:extLst>
          </p:cNvPr>
          <p:cNvSpPr/>
          <p:nvPr/>
        </p:nvSpPr>
        <p:spPr>
          <a:xfrm>
            <a:off x="-85202" y="-23766"/>
            <a:ext cx="1340634" cy="6905531"/>
          </a:xfrm>
          <a:prstGeom prst="flowChartProcess">
            <a:avLst/>
          </a:prstGeom>
          <a:gradFill>
            <a:gsLst>
              <a:gs pos="62000">
                <a:srgbClr val="92D050"/>
              </a:gs>
              <a:gs pos="88462">
                <a:srgbClr val="92D050"/>
              </a:gs>
              <a:gs pos="0">
                <a:schemeClr val="accent6">
                  <a:lumMod val="0"/>
                  <a:lumOff val="100000"/>
                </a:schemeClr>
              </a:gs>
              <a:gs pos="39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t="100000" r="100000"/>
            </a:path>
          </a:gradFill>
          <a:ln cmpd="thickThin">
            <a:noFill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4799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XBd" panose="020B0604020202020204" pitchFamily="34" charset="0"/>
              </a:rPr>
              <a:t>          </a:t>
            </a: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35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</p:txBody>
      </p:sp>
      <p:pic>
        <p:nvPicPr>
          <p:cNvPr id="8" name="Symbol zastępczy zawartości 1">
            <a:extLst>
              <a:ext uri="{FF2B5EF4-FFF2-40B4-BE49-F238E27FC236}">
                <a16:creationId xmlns="" xmlns:a16="http://schemas.microsoft.com/office/drawing/2014/main" id="{ADB982FA-0A2F-426D-8DEC-4954D5E330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31" y="412753"/>
            <a:ext cx="1298615" cy="1298615"/>
          </a:xfrm>
          <a:prstGeom prst="rect">
            <a:avLst/>
          </a:prstGeom>
        </p:spPr>
      </p:pic>
      <p:graphicFrame>
        <p:nvGraphicFramePr>
          <p:cNvPr id="10" name="Symbol zastępczy zawartości 3">
            <a:extLst>
              <a:ext uri="{FF2B5EF4-FFF2-40B4-BE49-F238E27FC236}">
                <a16:creationId xmlns="" xmlns:a16="http://schemas.microsoft.com/office/drawing/2014/main" id="{6125694F-7BAD-4AAC-AEEE-0307842920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570994"/>
              </p:ext>
            </p:extLst>
          </p:nvPr>
        </p:nvGraphicFramePr>
        <p:xfrm>
          <a:off x="1557908" y="2996952"/>
          <a:ext cx="10072883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" name="Symbol zastępczy zawartości 3">
            <a:extLst>
              <a:ext uri="{FF2B5EF4-FFF2-40B4-BE49-F238E27FC236}">
                <a16:creationId xmlns="" xmlns:a16="http://schemas.microsoft.com/office/drawing/2014/main" id="{53962BFA-E299-4752-A997-1F5EA8D47A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247751"/>
              </p:ext>
            </p:extLst>
          </p:nvPr>
        </p:nvGraphicFramePr>
        <p:xfrm>
          <a:off x="1621070" y="4005064"/>
          <a:ext cx="10072883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93703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116360"/>
          </a:xfrm>
        </p:spPr>
        <p:txBody>
          <a:bodyPr>
            <a:normAutofit/>
          </a:bodyPr>
          <a:lstStyle/>
          <a:p>
            <a:pPr algn="ctr"/>
            <a:r>
              <a:rPr lang="pl-PL" sz="2600" b="1" dirty="0">
                <a:latin typeface="Calibri" pitchFamily="34" charset="0"/>
              </a:rPr>
              <a:t>LOKALNE KRYTERIA WYBORU DLA CELU 4</a:t>
            </a:r>
            <a:endParaRPr lang="pl-PL" sz="2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17948" y="1628800"/>
            <a:ext cx="9844081" cy="449309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endParaRPr lang="pl-PL" sz="1800" b="1" i="1" dirty="0">
              <a:latin typeface="Calibri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b="1" i="1" dirty="0">
                <a:latin typeface="Calibri" pitchFamily="34" charset="0"/>
              </a:rPr>
              <a:t>Kryterium 1 </a:t>
            </a:r>
            <a:r>
              <a:rPr lang="pl-PL" sz="1800" i="1" dirty="0">
                <a:latin typeface="Calibri" pitchFamily="34" charset="0"/>
              </a:rPr>
              <a:t>– Doświadczenie Wnioskodawcy: </a:t>
            </a:r>
            <a:r>
              <a:rPr lang="pl-PL" sz="1800" b="1" i="1" dirty="0">
                <a:latin typeface="Calibri" pitchFamily="34" charset="0"/>
              </a:rPr>
              <a:t>0-3 pkt., </a:t>
            </a:r>
          </a:p>
          <a:p>
            <a:pPr algn="just">
              <a:lnSpc>
                <a:spcPct val="100000"/>
              </a:lnSpc>
            </a:pPr>
            <a:r>
              <a:rPr lang="pl-PL" sz="1800" b="1" i="1" dirty="0">
                <a:latin typeface="Calibri" pitchFamily="34" charset="0"/>
              </a:rPr>
              <a:t>Kryterium 2 </a:t>
            </a:r>
            <a:r>
              <a:rPr lang="pl-PL" sz="1800" i="1" dirty="0">
                <a:latin typeface="Calibri" pitchFamily="34" charset="0"/>
              </a:rPr>
              <a:t>- Innowacyjność projektu: </a:t>
            </a:r>
            <a:r>
              <a:rPr lang="pl-PL" sz="1800" b="1" i="1" dirty="0">
                <a:latin typeface="Calibri" pitchFamily="34" charset="0"/>
              </a:rPr>
              <a:t>0-5 pkt., </a:t>
            </a:r>
          </a:p>
          <a:p>
            <a:pPr algn="just">
              <a:lnSpc>
                <a:spcPct val="100000"/>
              </a:lnSpc>
            </a:pPr>
            <a:r>
              <a:rPr lang="pl-PL" sz="1800" b="1" i="1" dirty="0">
                <a:latin typeface="Calibri" pitchFamily="34" charset="0"/>
              </a:rPr>
              <a:t>Kryterium 3 </a:t>
            </a:r>
            <a:r>
              <a:rPr lang="pl-PL" sz="1800" i="1" dirty="0">
                <a:latin typeface="Calibri" pitchFamily="34" charset="0"/>
              </a:rPr>
              <a:t>- Miejsce realizacji projektu: </a:t>
            </a:r>
            <a:r>
              <a:rPr lang="pl-PL" sz="1800" b="1" i="1" dirty="0">
                <a:latin typeface="Calibri" pitchFamily="34" charset="0"/>
              </a:rPr>
              <a:t>0-3 pkt., </a:t>
            </a:r>
          </a:p>
          <a:p>
            <a:pPr algn="just">
              <a:lnSpc>
                <a:spcPct val="100000"/>
              </a:lnSpc>
            </a:pPr>
            <a:r>
              <a:rPr lang="pl-PL" sz="1800" b="1" i="1" dirty="0">
                <a:latin typeface="Calibri" pitchFamily="34" charset="0"/>
              </a:rPr>
              <a:t>Kryterium 4 </a:t>
            </a:r>
            <a:r>
              <a:rPr lang="pl-PL" sz="1800" i="1" dirty="0">
                <a:latin typeface="Calibri" pitchFamily="34" charset="0"/>
              </a:rPr>
              <a:t>– Poziom zaangażowania społeczności lokalnej: </a:t>
            </a:r>
            <a:r>
              <a:rPr lang="pl-PL" sz="1800" b="1" i="1" dirty="0">
                <a:latin typeface="Calibri" pitchFamily="34" charset="0"/>
              </a:rPr>
              <a:t>0-5 pkt.</a:t>
            </a:r>
          </a:p>
          <a:p>
            <a:pPr algn="just">
              <a:lnSpc>
                <a:spcPct val="100000"/>
              </a:lnSpc>
            </a:pPr>
            <a:r>
              <a:rPr lang="pl-PL" sz="1800" b="1" i="1" dirty="0">
                <a:latin typeface="Calibri" pitchFamily="34" charset="0"/>
              </a:rPr>
              <a:t>Kryterium 5 </a:t>
            </a:r>
            <a:r>
              <a:rPr lang="pl-PL" sz="1800" i="1" dirty="0">
                <a:latin typeface="Calibri" pitchFamily="34" charset="0"/>
              </a:rPr>
              <a:t>- Konsultacja wniosku o dofinansowanie operacji z biurem LGD: </a:t>
            </a:r>
            <a:r>
              <a:rPr lang="pl-PL" sz="1800" b="1" i="1" dirty="0">
                <a:latin typeface="Calibri" pitchFamily="34" charset="0"/>
              </a:rPr>
              <a:t>0-2 pkt. (do 26.07. włącznie)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6" y="692696"/>
            <a:ext cx="688092" cy="688092"/>
          </a:xfrm>
          <a:prstGeom prst="rect">
            <a:avLst/>
          </a:prstGeom>
        </p:spPr>
      </p:pic>
      <p:sp>
        <p:nvSpPr>
          <p:cNvPr id="6" name="Schemat blokowy: proces 5">
            <a:extLst>
              <a:ext uri="{FF2B5EF4-FFF2-40B4-BE49-F238E27FC236}">
                <a16:creationId xmlns="" xmlns:a16="http://schemas.microsoft.com/office/drawing/2014/main" id="{CF3F5A53-B324-4B46-9F5D-4B3C6F974CD2}"/>
              </a:ext>
            </a:extLst>
          </p:cNvPr>
          <p:cNvSpPr/>
          <p:nvPr/>
        </p:nvSpPr>
        <p:spPr>
          <a:xfrm>
            <a:off x="-85202" y="-23766"/>
            <a:ext cx="1340634" cy="6905531"/>
          </a:xfrm>
          <a:prstGeom prst="flowChartProcess">
            <a:avLst/>
          </a:prstGeom>
          <a:gradFill>
            <a:gsLst>
              <a:gs pos="62000">
                <a:srgbClr val="92D050"/>
              </a:gs>
              <a:gs pos="88462">
                <a:srgbClr val="92D050"/>
              </a:gs>
              <a:gs pos="0">
                <a:schemeClr val="accent6">
                  <a:lumMod val="0"/>
                  <a:lumOff val="100000"/>
                </a:schemeClr>
              </a:gs>
              <a:gs pos="39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t="100000" r="100000"/>
            </a:path>
          </a:gradFill>
          <a:ln cmpd="thickThin">
            <a:noFill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4799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XBd" panose="020B0604020202020204" pitchFamily="34" charset="0"/>
              </a:rPr>
              <a:t>          </a:t>
            </a: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35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</p:txBody>
      </p:sp>
      <p:pic>
        <p:nvPicPr>
          <p:cNvPr id="7" name="Symbol zastępczy zawartości 1">
            <a:extLst>
              <a:ext uri="{FF2B5EF4-FFF2-40B4-BE49-F238E27FC236}">
                <a16:creationId xmlns="" xmlns:a16="http://schemas.microsoft.com/office/drawing/2014/main" id="{4BB61636-40F0-4556-9E69-971325815E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31" y="412753"/>
            <a:ext cx="1298615" cy="12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7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Calibri" pitchFamily="34" charset="0"/>
              </a:rPr>
              <a:t>Lokalne kryteria wyboru dla celu 4 </a:t>
            </a:r>
            <a:br>
              <a:rPr lang="pl-PL" b="1" dirty="0">
                <a:latin typeface="Calibri" pitchFamily="34" charset="0"/>
              </a:rPr>
            </a:br>
            <a:r>
              <a:rPr lang="pl-PL" b="1" dirty="0">
                <a:latin typeface="Calibri" pitchFamily="34" charset="0"/>
              </a:rPr>
              <a:t>(upowszechnienie wiedzy o obszarze) - </a:t>
            </a:r>
            <a:r>
              <a:rPr lang="pl-PL" i="1" dirty="0">
                <a:latin typeface="Calibri" pitchFamily="34" charset="0"/>
              </a:rPr>
              <a:t>punktacja</a:t>
            </a:r>
            <a:endParaRPr lang="pl-PL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pl-PL" dirty="0"/>
          </a:p>
          <a:p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7374069"/>
              </p:ext>
            </p:extLst>
          </p:nvPr>
        </p:nvGraphicFramePr>
        <p:xfrm>
          <a:off x="1557908" y="1587388"/>
          <a:ext cx="8455430" cy="4220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6" y="692696"/>
            <a:ext cx="688092" cy="688092"/>
          </a:xfrm>
          <a:prstGeom prst="rect">
            <a:avLst/>
          </a:prstGeom>
        </p:spPr>
      </p:pic>
      <p:sp>
        <p:nvSpPr>
          <p:cNvPr id="8" name="Schemat blokowy: proces 7">
            <a:extLst>
              <a:ext uri="{FF2B5EF4-FFF2-40B4-BE49-F238E27FC236}">
                <a16:creationId xmlns="" xmlns:a16="http://schemas.microsoft.com/office/drawing/2014/main" id="{363B687B-1483-4ED0-86CA-BAA930378328}"/>
              </a:ext>
            </a:extLst>
          </p:cNvPr>
          <p:cNvSpPr/>
          <p:nvPr/>
        </p:nvSpPr>
        <p:spPr>
          <a:xfrm>
            <a:off x="-85202" y="-23766"/>
            <a:ext cx="1340634" cy="6905531"/>
          </a:xfrm>
          <a:prstGeom prst="flowChartProcess">
            <a:avLst/>
          </a:prstGeom>
          <a:gradFill>
            <a:gsLst>
              <a:gs pos="62000">
                <a:srgbClr val="92D050"/>
              </a:gs>
              <a:gs pos="88462">
                <a:srgbClr val="92D050"/>
              </a:gs>
              <a:gs pos="0">
                <a:schemeClr val="accent6">
                  <a:lumMod val="0"/>
                  <a:lumOff val="100000"/>
                </a:schemeClr>
              </a:gs>
              <a:gs pos="39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t="100000" r="100000"/>
            </a:path>
          </a:gradFill>
          <a:ln cmpd="thickThin">
            <a:noFill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4799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XBd" panose="020B0604020202020204" pitchFamily="34" charset="0"/>
              </a:rPr>
              <a:t>          </a:t>
            </a: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35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</p:txBody>
      </p:sp>
      <p:pic>
        <p:nvPicPr>
          <p:cNvPr id="9" name="Symbol zastępczy zawartości 1">
            <a:extLst>
              <a:ext uri="{FF2B5EF4-FFF2-40B4-BE49-F238E27FC236}">
                <a16:creationId xmlns="" xmlns:a16="http://schemas.microsoft.com/office/drawing/2014/main" id="{56055B27-2437-49CC-9CC5-414C30CC31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31" y="412753"/>
            <a:ext cx="1298615" cy="1298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8" y="-33327"/>
            <a:ext cx="12200203" cy="68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2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63854A3E-D24F-0729-1567-DC584F833B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537"/>
            <a:ext cx="12188824" cy="689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0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341884" y="332656"/>
            <a:ext cx="9751060" cy="612304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Calibri" pitchFamily="34" charset="0"/>
              </a:rPr>
              <a:t>PODSTAWA PRAWNA – wybrane akty prawne</a:t>
            </a:r>
            <a:endParaRPr lang="en-US" sz="3000" b="1" dirty="0">
              <a:latin typeface="Calibri" pitchFamily="34" charset="0"/>
            </a:endParaRPr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1269876" y="980728"/>
            <a:ext cx="9649072" cy="5544616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Rozporządzenie Parlamentu Europejskiego i Rady (UE) nr 1303/2013 z dnia 17 grudnia 2013 r. ustanawiające wspólne przepisy dotyczące EFRR,EFS,FS,EFRROW oraz EFMR oraz ustanawiające przepisy ogólne dotyczące EFRR, EFS,FS i EFMR oraz uchylające rozporządzenie  Rady (WE) nr 1083/2006 (Dz. Urz. UE L 347 z 20.12.2013 r., str. 320, z </a:t>
            </a:r>
            <a:r>
              <a:rPr lang="pl-PL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późn</a:t>
            </a: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. zm.), zwane dalej „rozporządzeniem 1303/2013”;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Rozporządzenie Parlamentu Europejskiego i Rady (UE) nr 1305/2013 z dnia 17 grudnia 2013 r. w sprawie wsparcia rozwoju obszarów wiejskich przez EFRROW i uchylające rozporządzenie Rady (WE) nr 1698/2005 (Dz. Urz. UE L 347 z 20.12.2013 r., str. 487, z </a:t>
            </a:r>
            <a:r>
              <a:rPr lang="pl-PL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późn</a:t>
            </a: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. zm.), zwane dalej „rozporządzeniem 1305/2013”;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Program Rozwoju Obszarów Wiejskich na lata 2014-2020;</a:t>
            </a: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Ustawa z dnia 20 lutego 2015 r. o wspieraniu rozwoju obszarów wiejskich z udziałem środków z Europejskiego Funduszu Rolnego na rzecz Rozwoju Obszarów Wiejskich w ramach Programu Rozwoju Obszarów Wiejskich na lata 2014-2020 (Dz. U. z 2021 r. poz. 2137, z 2022 poz. 88); </a:t>
            </a: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Ustawa z dnia 20 lutego 2015 r. o rozwoju lokalnym z udziałem lokalnej społeczności  (</a:t>
            </a:r>
            <a:r>
              <a:rPr lang="pl-PL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t.j</a:t>
            </a: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. Dz. U. z 2019 r. poz. 1167, z 2022 poz. 88 ), zwana dalej „ustawą o RLKS”.</a:t>
            </a: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Rozporządzenie Ministra Rolnictwa i Rozwoju Wsi z 24 września 2015 r. w sprawie szczegółowych warunków i trybu przyznawania pomocy finansowej w ramach poddziałania "Wsparcie na wdrażanie operacji w ramach strategii rozwoju lokalnego kierowanego przez społeczność" objętego Programem Rozwoju Obszarów Wiejskich na lata 2014-2020  (</a:t>
            </a:r>
            <a:r>
              <a:rPr lang="pl-PL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t.j</a:t>
            </a: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. Dz. U. z 2019 r. poz. 664, i 2023, z 2020 r. 1555, z 2021 r. poz. 2358), zwane dalej „rozporządzeniem o wdrażaniu LSR”, </a:t>
            </a: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Ustawa z dnia 11 lipca 2014 r. o zasadach realizacji programów w zakresie polityki spójności finansowanych w perspektywie finansowej 2014-2020 (</a:t>
            </a:r>
            <a:r>
              <a:rPr lang="pl-PL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t.j</a:t>
            </a: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. Dz. U. z 2020 r. poz. 818);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6" y="692696"/>
            <a:ext cx="688092" cy="688092"/>
          </a:xfrm>
          <a:prstGeom prst="rect">
            <a:avLst/>
          </a:prstGeom>
        </p:spPr>
      </p:pic>
      <p:sp>
        <p:nvSpPr>
          <p:cNvPr id="5" name="Schemat blokowy: proces 4">
            <a:extLst>
              <a:ext uri="{FF2B5EF4-FFF2-40B4-BE49-F238E27FC236}">
                <a16:creationId xmlns="" xmlns:a16="http://schemas.microsoft.com/office/drawing/2014/main" id="{172E1C0B-7442-4932-AD82-40DF9753F788}"/>
              </a:ext>
            </a:extLst>
          </p:cNvPr>
          <p:cNvSpPr/>
          <p:nvPr/>
        </p:nvSpPr>
        <p:spPr>
          <a:xfrm>
            <a:off x="-98276" y="-42838"/>
            <a:ext cx="1340634" cy="6856214"/>
          </a:xfrm>
          <a:prstGeom prst="flowChartProcess">
            <a:avLst/>
          </a:prstGeom>
          <a:gradFill>
            <a:gsLst>
              <a:gs pos="62000">
                <a:srgbClr val="92D050"/>
              </a:gs>
              <a:gs pos="88462">
                <a:srgbClr val="92D050"/>
              </a:gs>
              <a:gs pos="0">
                <a:schemeClr val="accent6">
                  <a:lumMod val="0"/>
                  <a:lumOff val="100000"/>
                </a:schemeClr>
              </a:gs>
              <a:gs pos="39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t="100000" r="100000"/>
            </a:path>
          </a:gradFill>
          <a:ln cmpd="thickThin">
            <a:noFill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4799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XBd" panose="020B0604020202020204" pitchFamily="34" charset="0"/>
              </a:rPr>
              <a:t>          </a:t>
            </a: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35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</p:txBody>
      </p:sp>
      <p:pic>
        <p:nvPicPr>
          <p:cNvPr id="6" name="Symbol zastępczy zawartości 1">
            <a:extLst>
              <a:ext uri="{FF2B5EF4-FFF2-40B4-BE49-F238E27FC236}">
                <a16:creationId xmlns="" xmlns:a16="http://schemas.microsoft.com/office/drawing/2014/main" id="{2AEFFC79-1733-4B11-B68B-1443A6F655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27" y="337991"/>
            <a:ext cx="1298615" cy="12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9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341884" y="332656"/>
            <a:ext cx="9751060" cy="612304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Calibri" pitchFamily="34" charset="0"/>
              </a:rPr>
              <a:t>PODSTAWA PRAWNA – wybrane akty prawne - cd</a:t>
            </a:r>
            <a:endParaRPr lang="en-US" sz="3000" b="1" dirty="0">
              <a:latin typeface="Calibri" pitchFamily="34" charset="0"/>
            </a:endParaRPr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1443872" y="1367971"/>
            <a:ext cx="9649072" cy="2304256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Procedury wyboru i oceny operacji oraz kryteria wyboru operacji wraz z procedurą ustalania lub zmiany kryteriów w ramach LSR</a:t>
            </a: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 z dnia 10 maja 2022 r.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Procedura oceny i wyboru </a:t>
            </a:r>
            <a:r>
              <a:rPr lang="pl-PL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grantobiorców</a:t>
            </a: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 oraz rozliczania, monitoringu i kontroli zadań w ramach projektu grantowego realizowanego  w ramach lokalnej strategii rozwoju lokalnej grupy działania „Brynica to nie granica” </a:t>
            </a:r>
            <a:r>
              <a:rPr lang="pl-PL" sz="13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załącznik do Uchwały nr 30/2022 Zarządu Lokalnej Grupy Działania „Brynica to nie granica” z dnia 10 maja 2022 r.;</a:t>
            </a:r>
            <a:r>
              <a:rPr lang="pl-PL" sz="13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300" dirty="0">
                <a:latin typeface="Calibri" panose="020F0502020204030204" pitchFamily="34" charset="0"/>
                <a:cs typeface="Calibri" panose="020F0502020204030204" pitchFamily="34" charset="0"/>
              </a:rPr>
              <a:t>Kryteria wyboru grantobiorców wraz z procedurą ustalania lub zmiany kryteriów w ramach lokalnej strategii rozwoju lokalnej grupy działania „Brynica to nie granica” - załącznik do Uchwały nr XXVIII/159/2021 Walnego Zebrania Członków Lokalnej Grupy Działania „Brynica to nie granica” z dnia 28 czerwca 2021 r. </a:t>
            </a: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2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4" y="3573016"/>
            <a:ext cx="3901440" cy="260299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6" y="692696"/>
            <a:ext cx="688092" cy="688092"/>
          </a:xfrm>
          <a:prstGeom prst="rect">
            <a:avLst/>
          </a:prstGeom>
        </p:spPr>
      </p:pic>
      <p:sp>
        <p:nvSpPr>
          <p:cNvPr id="7" name="Schemat blokowy: proces 6">
            <a:extLst>
              <a:ext uri="{FF2B5EF4-FFF2-40B4-BE49-F238E27FC236}">
                <a16:creationId xmlns="" xmlns:a16="http://schemas.microsoft.com/office/drawing/2014/main" id="{E6A111CF-9A6B-4C08-B57E-827C762CBAC4}"/>
              </a:ext>
            </a:extLst>
          </p:cNvPr>
          <p:cNvSpPr/>
          <p:nvPr/>
        </p:nvSpPr>
        <p:spPr>
          <a:xfrm>
            <a:off x="-70758" y="-42838"/>
            <a:ext cx="1340634" cy="6856214"/>
          </a:xfrm>
          <a:prstGeom prst="flowChartProcess">
            <a:avLst/>
          </a:prstGeom>
          <a:gradFill>
            <a:gsLst>
              <a:gs pos="62000">
                <a:srgbClr val="92D050"/>
              </a:gs>
              <a:gs pos="88462">
                <a:srgbClr val="92D050"/>
              </a:gs>
              <a:gs pos="0">
                <a:schemeClr val="accent6">
                  <a:lumMod val="0"/>
                  <a:lumOff val="100000"/>
                </a:schemeClr>
              </a:gs>
              <a:gs pos="39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t="100000" r="100000"/>
            </a:path>
          </a:gradFill>
          <a:ln cmpd="thickThin">
            <a:noFill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4799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XBd" panose="020B0604020202020204" pitchFamily="34" charset="0"/>
              </a:rPr>
              <a:t>          </a:t>
            </a: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35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</p:txBody>
      </p:sp>
      <p:pic>
        <p:nvPicPr>
          <p:cNvPr id="10" name="Symbol zastępczy zawartości 1">
            <a:extLst>
              <a:ext uri="{FF2B5EF4-FFF2-40B4-BE49-F238E27FC236}">
                <a16:creationId xmlns="" xmlns:a16="http://schemas.microsoft.com/office/drawing/2014/main" id="{86C3DF17-8F33-4186-B793-AD40A20A1C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39" y="337991"/>
            <a:ext cx="1298615" cy="12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3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044" y="350167"/>
            <a:ext cx="2782045" cy="18546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192" y="2263332"/>
            <a:ext cx="7878851" cy="1944216"/>
          </a:xfr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Projekt grantowy -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jest operacją, której beneficjent będący LGD udziela innym podmiotom wybranym przez LGD, zwanym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Grantobiorcami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, grantów na realizację zadań służących osiągnięciu celu tej operacji. 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1280198" y="4331571"/>
            <a:ext cx="7878851" cy="1656184"/>
          </a:xfrm>
          <a:prstGeom prst="rect">
            <a:avLst/>
          </a:prstGeom>
          <a:solidFill>
            <a:schemeClr val="bg2"/>
          </a:solidFill>
          <a:ln>
            <a:solidFill>
              <a:srgbClr val="89C01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Zadanie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wyodrębniony zakres operacji (projektu grantowego), realizowany przez pojedynczego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Grantobiorcę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zgodnie z umową o powierzenie grantu</a:t>
            </a:r>
            <a:r>
              <a:rPr lang="pl-PL" sz="2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9836" y="-47531"/>
            <a:ext cx="9751060" cy="129540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GRANTY – CO TO TAKIEGO?</a:t>
            </a:r>
            <a:r>
              <a:rPr lang="pl-PL" sz="3200" dirty="0"/>
              <a:t/>
            </a:r>
            <a:br>
              <a:rPr lang="pl-PL" sz="3200" dirty="0"/>
            </a:br>
            <a:endParaRPr lang="pl-PL" sz="32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6" y="692696"/>
            <a:ext cx="688092" cy="688092"/>
          </a:xfrm>
          <a:prstGeom prst="rect">
            <a:avLst/>
          </a:prstGeom>
        </p:spPr>
      </p:pic>
      <p:sp>
        <p:nvSpPr>
          <p:cNvPr id="8" name="Schemat blokowy: proces 7">
            <a:extLst>
              <a:ext uri="{FF2B5EF4-FFF2-40B4-BE49-F238E27FC236}">
                <a16:creationId xmlns="" xmlns:a16="http://schemas.microsoft.com/office/drawing/2014/main" id="{5EF74C89-520F-4574-AFE9-3CA8F14D7900}"/>
              </a:ext>
            </a:extLst>
          </p:cNvPr>
          <p:cNvSpPr/>
          <p:nvPr/>
        </p:nvSpPr>
        <p:spPr>
          <a:xfrm>
            <a:off x="-107446" y="-47531"/>
            <a:ext cx="1340634" cy="6905531"/>
          </a:xfrm>
          <a:prstGeom prst="flowChartProcess">
            <a:avLst/>
          </a:prstGeom>
          <a:gradFill>
            <a:gsLst>
              <a:gs pos="62000">
                <a:srgbClr val="92D050"/>
              </a:gs>
              <a:gs pos="88462">
                <a:srgbClr val="92D050"/>
              </a:gs>
              <a:gs pos="0">
                <a:schemeClr val="accent6">
                  <a:lumMod val="0"/>
                  <a:lumOff val="100000"/>
                </a:schemeClr>
              </a:gs>
              <a:gs pos="39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t="100000" r="100000"/>
            </a:path>
          </a:gradFill>
          <a:ln cmpd="thickThin">
            <a:noFill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4799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XBd" panose="020B0604020202020204" pitchFamily="34" charset="0"/>
              </a:rPr>
              <a:t>          </a:t>
            </a: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35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</p:txBody>
      </p:sp>
      <p:pic>
        <p:nvPicPr>
          <p:cNvPr id="9" name="Symbol zastępczy zawartości 1">
            <a:extLst>
              <a:ext uri="{FF2B5EF4-FFF2-40B4-BE49-F238E27FC236}">
                <a16:creationId xmlns="" xmlns:a16="http://schemas.microsoft.com/office/drawing/2014/main" id="{DA4C95BD-30EC-4F36-9B7C-89B4D39366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23" y="498524"/>
            <a:ext cx="1298615" cy="12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7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867C20E-8CC4-4C06-9879-E69073A66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6" y="404664"/>
            <a:ext cx="8763962" cy="76200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KTO MOŻE UBIEGAĆ SIĘ O POMOC?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B7A49B6-E88D-42F3-83EE-41BC29F7D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920" y="1340768"/>
            <a:ext cx="9751060" cy="4572000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Podmiot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(posiadający nr. identyfikacyjny producenta), będący:</a:t>
            </a:r>
          </a:p>
          <a:p>
            <a:pPr marL="0" indent="0" algn="just">
              <a:buNone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osobą fizyczną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, która jest obywatelem państwa członkowskiego UE, jest pełnoletnia, ma miejsce zamieszkania na obszarze wiejskim objętym LSR ;</a:t>
            </a:r>
          </a:p>
          <a:p>
            <a:pPr marL="0" indent="0" algn="just">
              <a:buNone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osobą prawną,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z wyłączeniem województwa, jeżeli siedziba tej osoby lub jej oddziału znajduje się na obszarze wiejskim objętym LSR; </a:t>
            </a:r>
          </a:p>
          <a:p>
            <a:pPr marL="0" indent="0" algn="just">
              <a:buNone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jednostką organizacyjną nieposiadającą osobowości prawnej,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której ustawa przyznaje zdolność prawną, jeżeli siedziba tej jednostki lub jej oddziału znajduje się na obszarze wiejskim objętym LSR (np. stowarzyszenie zwykłe)</a:t>
            </a:r>
          </a:p>
          <a:p>
            <a:pPr marL="0" indent="0" algn="just">
              <a:buNone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gminą,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której siedziba znajduje się na obszarze wiejskim, objętym LSR;</a:t>
            </a:r>
          </a:p>
          <a:p>
            <a:pPr marL="0" indent="0" algn="just">
              <a:buNone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powiatem,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jeżeli przynajmniej jedna z gmin wchodzących w skład tego powiatu, znajduje się na obszarze wiejskim, objętym LSR</a:t>
            </a:r>
          </a:p>
          <a:p>
            <a:pPr marL="0" indent="0" algn="ctr">
              <a:buNone/>
            </a:pPr>
            <a:endParaRPr lang="pl-PL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743" y="89952"/>
            <a:ext cx="2848333" cy="18988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6" y="785664"/>
            <a:ext cx="688092" cy="688092"/>
          </a:xfrm>
          <a:prstGeom prst="rect">
            <a:avLst/>
          </a:prstGeom>
        </p:spPr>
      </p:pic>
      <p:sp>
        <p:nvSpPr>
          <p:cNvPr id="6" name="Schemat blokowy: proces 5">
            <a:extLst>
              <a:ext uri="{FF2B5EF4-FFF2-40B4-BE49-F238E27FC236}">
                <a16:creationId xmlns="" xmlns:a16="http://schemas.microsoft.com/office/drawing/2014/main" id="{42CF39D0-5A9C-4A88-85D4-D0CF6C341608}"/>
              </a:ext>
            </a:extLst>
          </p:cNvPr>
          <p:cNvSpPr/>
          <p:nvPr/>
        </p:nvSpPr>
        <p:spPr>
          <a:xfrm>
            <a:off x="-70758" y="-99392"/>
            <a:ext cx="1340634" cy="6905531"/>
          </a:xfrm>
          <a:prstGeom prst="flowChartProcess">
            <a:avLst/>
          </a:prstGeom>
          <a:gradFill>
            <a:gsLst>
              <a:gs pos="62000">
                <a:srgbClr val="92D050"/>
              </a:gs>
              <a:gs pos="88462">
                <a:srgbClr val="92D050"/>
              </a:gs>
              <a:gs pos="0">
                <a:schemeClr val="accent6">
                  <a:lumMod val="0"/>
                  <a:lumOff val="100000"/>
                </a:schemeClr>
              </a:gs>
              <a:gs pos="39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t="100000" r="100000"/>
            </a:path>
          </a:gradFill>
          <a:ln cmpd="thickThin">
            <a:noFill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4799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XBd" panose="020B0604020202020204" pitchFamily="34" charset="0"/>
              </a:rPr>
              <a:t>          </a:t>
            </a: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35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</p:txBody>
      </p:sp>
      <p:pic>
        <p:nvPicPr>
          <p:cNvPr id="7" name="Symbol zastępczy zawartości 1">
            <a:extLst>
              <a:ext uri="{FF2B5EF4-FFF2-40B4-BE49-F238E27FC236}">
                <a16:creationId xmlns="" xmlns:a16="http://schemas.microsoft.com/office/drawing/2014/main" id="{D392832F-0BFB-4224-B28E-75D3D2E427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97" y="480402"/>
            <a:ext cx="1298615" cy="12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3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867C20E-8CC4-4C06-9879-E69073A66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6" y="404664"/>
            <a:ext cx="8763962" cy="76200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KTO MOŻE UBIEGAĆ SIĘ O POMOC?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B7A49B6-E88D-42F3-83EE-41BC29F7D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557" y="1700808"/>
            <a:ext cx="9751060" cy="4320480"/>
          </a:xfr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Podmiot:</a:t>
            </a:r>
          </a:p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- niewykonujący działalności gospodarczej</a:t>
            </a:r>
          </a:p>
          <a:p>
            <a:pPr marL="0" indent="0" algn="just">
              <a:buNone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Wyjątek: </a:t>
            </a:r>
          </a:p>
          <a:p>
            <a:pPr marL="0" indent="0" algn="just">
              <a:buNone/>
            </a:pPr>
            <a: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pl-PL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grantobiorca</a:t>
            </a:r>
            <a: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  <a:t>, który zgodnie ze swoim statutem w ramach swojej struktury organizacyjnej powołał jednostki organizacyjne, takie jak sekcje lub koła.</a:t>
            </a:r>
          </a:p>
          <a:p>
            <a:pPr marL="0" indent="0" algn="just">
              <a:buNone/>
            </a:pPr>
            <a: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  <a:t>	- może on wykonywać działalność gosp. jeżeli realizacja zadania, na które udzielony jest grant, nie jest związana z przedmiotem tej działalności ale jest związania z przedmiotem działalności danej jednostki organizacyjnej </a:t>
            </a:r>
            <a:r>
              <a:rPr lang="pl-PL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Grantobiorcy</a:t>
            </a:r>
            <a: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just">
              <a:buNone/>
            </a:pPr>
            <a:endParaRPr lang="pl-PL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- siedziba osoby prawnej lub jego oddziału nie znajduje się na obszarze objętym LSR ale obszar działalności </a:t>
            </a:r>
            <a:r>
              <a:rPr lang="pl-P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grantobiorcy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i jego jednostki organizacyjnej pokrywa się z obszarem LSR, a realizacja zadania na które udzielany jest grant, związana jest z przedmiotem działalności jednostki organizacyjnej.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6" y="692696"/>
            <a:ext cx="688092" cy="68809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AD8A82A0-C9D4-480B-86D6-C24EDC6666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276" y="15890"/>
            <a:ext cx="2851414" cy="190094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7" name="Schemat blokowy: proces 6">
            <a:extLst>
              <a:ext uri="{FF2B5EF4-FFF2-40B4-BE49-F238E27FC236}">
                <a16:creationId xmlns="" xmlns:a16="http://schemas.microsoft.com/office/drawing/2014/main" id="{356CA3B9-0441-4D52-A1ED-A14350F8002D}"/>
              </a:ext>
            </a:extLst>
          </p:cNvPr>
          <p:cNvSpPr/>
          <p:nvPr/>
        </p:nvSpPr>
        <p:spPr>
          <a:xfrm>
            <a:off x="-70758" y="-99392"/>
            <a:ext cx="1340634" cy="6905531"/>
          </a:xfrm>
          <a:prstGeom prst="flowChartProcess">
            <a:avLst/>
          </a:prstGeom>
          <a:gradFill>
            <a:gsLst>
              <a:gs pos="62000">
                <a:srgbClr val="92D050"/>
              </a:gs>
              <a:gs pos="88462">
                <a:srgbClr val="92D050"/>
              </a:gs>
              <a:gs pos="0">
                <a:schemeClr val="accent6">
                  <a:lumMod val="0"/>
                  <a:lumOff val="100000"/>
                </a:schemeClr>
              </a:gs>
              <a:gs pos="39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t="100000" r="100000"/>
            </a:path>
          </a:gradFill>
          <a:ln cmpd="thickThin">
            <a:noFill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4799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XBd" panose="020B0604020202020204" pitchFamily="34" charset="0"/>
              </a:rPr>
              <a:t>          </a:t>
            </a: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35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</p:txBody>
      </p:sp>
      <p:pic>
        <p:nvPicPr>
          <p:cNvPr id="8" name="Symbol zastępczy zawartości 1">
            <a:extLst>
              <a:ext uri="{FF2B5EF4-FFF2-40B4-BE49-F238E27FC236}">
                <a16:creationId xmlns="" xmlns:a16="http://schemas.microsoft.com/office/drawing/2014/main" id="{CABEEC61-E070-4E17-AFC0-C1B097C949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97" y="480402"/>
            <a:ext cx="1298615" cy="12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3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97868" y="476672"/>
            <a:ext cx="9751060" cy="1295400"/>
          </a:xfrm>
        </p:spPr>
        <p:txBody>
          <a:bodyPr/>
          <a:lstStyle/>
          <a:p>
            <a:pPr algn="ctr"/>
            <a:r>
              <a:rPr lang="pl-PL" sz="3000" b="1" dirty="0">
                <a:latin typeface="Calibri" panose="020F0502020204030204" pitchFamily="34" charset="0"/>
                <a:cs typeface="Calibri" panose="020F0502020204030204" pitchFamily="34" charset="0"/>
              </a:rPr>
              <a:t>FORMA POMOCY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4067" y="1700808"/>
            <a:ext cx="9751060" cy="64634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Zadanie w ramach projektu grantowego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od 5 000,00 zł do 50 000,00 zł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1334067" y="2420888"/>
            <a:ext cx="9751060" cy="1515978"/>
          </a:xfrm>
          <a:prstGeom prst="rect">
            <a:avLst/>
          </a:prstGeom>
        </p:spPr>
        <p:txBody>
          <a:bodyPr vert="horz" lIns="121899" tIns="60949" rIns="121899" bIns="60949" rtlCol="0">
            <a:normAutofit fontScale="25000" lnSpcReduction="200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80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pl-PL" sz="9600" dirty="0">
                <a:latin typeface="Calibri" panose="020F0502020204030204" pitchFamily="34" charset="0"/>
                <a:cs typeface="Calibri" panose="020F0502020204030204" pitchFamily="34" charset="0"/>
              </a:rPr>
              <a:t>Intensywność pomocy </a:t>
            </a:r>
            <a:r>
              <a:rPr lang="pl-PL" sz="9600" b="1" dirty="0">
                <a:latin typeface="Calibri" panose="020F0502020204030204" pitchFamily="34" charset="0"/>
                <a:cs typeface="Calibri" panose="020F0502020204030204" pitchFamily="34" charset="0"/>
              </a:rPr>
              <a:t>do 100%</a:t>
            </a:r>
            <a:r>
              <a:rPr lang="pl-PL" sz="9600" dirty="0">
                <a:latin typeface="Calibri" panose="020F0502020204030204" pitchFamily="34" charset="0"/>
                <a:cs typeface="Calibri" panose="020F0502020204030204" pitchFamily="34" charset="0"/>
              </a:rPr>
              <a:t>, do wysokości limitu, który wynosi </a:t>
            </a:r>
            <a:br>
              <a:rPr lang="pl-PL" sz="9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9600" b="1" dirty="0">
                <a:latin typeface="Calibri" panose="020F0502020204030204" pitchFamily="34" charset="0"/>
                <a:cs typeface="Calibri" panose="020F0502020204030204" pitchFamily="34" charset="0"/>
              </a:rPr>
              <a:t>100 000 zł </a:t>
            </a:r>
            <a:r>
              <a:rPr lang="pl-PL" sz="9600" dirty="0">
                <a:latin typeface="Calibri" panose="020F0502020204030204" pitchFamily="34" charset="0"/>
                <a:cs typeface="Calibri" panose="020F0502020204030204" pitchFamily="34" charset="0"/>
              </a:rPr>
              <a:t>na jednego </a:t>
            </a:r>
            <a:r>
              <a:rPr lang="pl-PL" sz="9600" dirty="0" err="1">
                <a:latin typeface="Calibri" panose="020F0502020204030204" pitchFamily="34" charset="0"/>
                <a:cs typeface="Calibri" panose="020F0502020204030204" pitchFamily="34" charset="0"/>
              </a:rPr>
              <a:t>grantobiorcę</a:t>
            </a:r>
            <a:r>
              <a:rPr lang="pl-PL" sz="9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9600" b="1" dirty="0">
                <a:latin typeface="Calibri" panose="020F0502020204030204" pitchFamily="34" charset="0"/>
                <a:cs typeface="Calibri" panose="020F0502020204030204" pitchFamily="34" charset="0"/>
              </a:rPr>
              <a:t>w ramach projektów grantowych realizowanych prze LGD</a:t>
            </a:r>
            <a:r>
              <a:rPr lang="pl-PL" sz="96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pl-PL" sz="9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="" xmlns:a16="http://schemas.microsoft.com/office/drawing/2014/main" id="{529B76EF-6B0B-4990-ABF8-ADED3E77ABCE}"/>
              </a:ext>
            </a:extLst>
          </p:cNvPr>
          <p:cNvSpPr txBox="1">
            <a:spLocks/>
          </p:cNvSpPr>
          <p:nvPr/>
        </p:nvSpPr>
        <p:spPr>
          <a:xfrm>
            <a:off x="1413892" y="3936866"/>
            <a:ext cx="9751060" cy="1081100"/>
          </a:xfrm>
          <a:prstGeom prst="rect">
            <a:avLst/>
          </a:prstGeom>
        </p:spPr>
        <p:txBody>
          <a:bodyPr vert="horz" lIns="121899" tIns="60949" rIns="121899" bIns="60949" rtlCol="0">
            <a:normAutofit fontScale="25000" lnSpcReduction="200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8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9600" dirty="0">
                <a:latin typeface="Calibri" panose="020F0502020204030204" pitchFamily="34" charset="0"/>
                <a:cs typeface="Calibri" panose="020F0502020204030204" pitchFamily="34" charset="0"/>
              </a:rPr>
              <a:t>suma grantów planowanych do udzielenia jednostkom finansów publicznych nie przekracza 20 % kwoty pomocy.</a:t>
            </a:r>
            <a:endParaRPr lang="pl-PL" sz="9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6" y="692696"/>
            <a:ext cx="688092" cy="688092"/>
          </a:xfrm>
          <a:prstGeom prst="rect">
            <a:avLst/>
          </a:prstGeom>
        </p:spPr>
      </p:pic>
      <p:sp>
        <p:nvSpPr>
          <p:cNvPr id="7" name="Schemat blokowy: proces 6">
            <a:extLst>
              <a:ext uri="{FF2B5EF4-FFF2-40B4-BE49-F238E27FC236}">
                <a16:creationId xmlns="" xmlns:a16="http://schemas.microsoft.com/office/drawing/2014/main" id="{9A445FC0-68D2-4143-9330-F16DAAA413D1}"/>
              </a:ext>
            </a:extLst>
          </p:cNvPr>
          <p:cNvSpPr/>
          <p:nvPr/>
        </p:nvSpPr>
        <p:spPr>
          <a:xfrm>
            <a:off x="-98276" y="-99392"/>
            <a:ext cx="1340634" cy="6905531"/>
          </a:xfrm>
          <a:prstGeom prst="flowChartProcess">
            <a:avLst/>
          </a:prstGeom>
          <a:gradFill>
            <a:gsLst>
              <a:gs pos="62000">
                <a:srgbClr val="92D050"/>
              </a:gs>
              <a:gs pos="88462">
                <a:srgbClr val="92D050"/>
              </a:gs>
              <a:gs pos="0">
                <a:schemeClr val="accent6">
                  <a:lumMod val="0"/>
                  <a:lumOff val="100000"/>
                </a:schemeClr>
              </a:gs>
              <a:gs pos="39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t="100000" r="100000"/>
            </a:path>
          </a:gradFill>
          <a:ln cmpd="thickThin">
            <a:noFill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4799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 Cond XBd" panose="020B0604020202020204" pitchFamily="34" charset="0"/>
              </a:rPr>
              <a:t>          </a:t>
            </a: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47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  <a:p>
            <a:pPr algn="ctr"/>
            <a:endParaRPr lang="pl-PL" sz="3599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Cond XBd" panose="020B0604020202020204" pitchFamily="34" charset="0"/>
            </a:endParaRPr>
          </a:p>
        </p:txBody>
      </p:sp>
      <p:pic>
        <p:nvPicPr>
          <p:cNvPr id="8" name="Symbol zastępczy zawartości 1">
            <a:extLst>
              <a:ext uri="{FF2B5EF4-FFF2-40B4-BE49-F238E27FC236}">
                <a16:creationId xmlns="" xmlns:a16="http://schemas.microsoft.com/office/drawing/2014/main" id="{AD775232-AF5D-4BCE-90A3-AC1C4442A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97" y="480402"/>
            <a:ext cx="1298615" cy="12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7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63CEF8-E427-41A3-B701-02CD4579E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0</TotalTime>
  <Words>1169</Words>
  <Application>Microsoft Office PowerPoint</Application>
  <PresentationFormat>Niestandardowy</PresentationFormat>
  <Paragraphs>218</Paragraphs>
  <Slides>25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Cooking 16x9</vt:lpstr>
      <vt:lpstr>Prezentacja programu PowerPoint</vt:lpstr>
      <vt:lpstr>GRANTY</vt:lpstr>
      <vt:lpstr>Prezentacja programu PowerPoint</vt:lpstr>
      <vt:lpstr>PODSTAWA PRAWNA – wybrane akty prawne</vt:lpstr>
      <vt:lpstr>PODSTAWA PRAWNA – wybrane akty prawne - cd</vt:lpstr>
      <vt:lpstr>GRANTY – CO TO TAKIEGO? </vt:lpstr>
      <vt:lpstr>KTO MOŻE UBIEGAĆ SIĘ O POMOC? (1)</vt:lpstr>
      <vt:lpstr>KTO MOŻE UBIEGAĆ SIĘ O POMOC? (2)</vt:lpstr>
      <vt:lpstr>FORMA POMOCY  </vt:lpstr>
      <vt:lpstr>    CELE z Lokalnej Strategii Rozwoju</vt:lpstr>
      <vt:lpstr>Prezentacja programu PowerPoint</vt:lpstr>
      <vt:lpstr>LOKALNE KRYTERIA WYBORU DLA CELU 3</vt:lpstr>
      <vt:lpstr>Lokalne kryteria wyboru dla celu 3 - punktacja</vt:lpstr>
      <vt:lpstr> Etapy (I) </vt:lpstr>
      <vt:lpstr> Etapy (II) </vt:lpstr>
      <vt:lpstr> Etapy (III) </vt:lpstr>
      <vt:lpstr>Prezentacja programu PowerPoint</vt:lpstr>
      <vt:lpstr>WYDAWNICTWA</vt:lpstr>
      <vt:lpstr>    CELE</vt:lpstr>
      <vt:lpstr> BUDŻET  </vt:lpstr>
      <vt:lpstr> WYSOKOŚĆ I POZIOM DOFINANSOWANIA</vt:lpstr>
      <vt:lpstr>BENEFICJENCI</vt:lpstr>
      <vt:lpstr>LOKALNE KRYTERIA WYBORU DLA CELU 4</vt:lpstr>
      <vt:lpstr>Lokalne kryteria wyboru dla celu 4  (upowszechnienie wiedzy o obszarze) - punktacja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2016-09-26T19:32:30Z</dcterms:created>
  <dcterms:modified xsi:type="dcterms:W3CDTF">2022-06-22T12:18:29Z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</Properties>
</file>